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sario" charset="1" panose="02000503040000020003"/>
      <p:regular r:id="rId10"/>
    </p:embeddedFont>
    <p:embeddedFont>
      <p:font typeface="Rosario Bold" charset="1" panose="02000503060000020004"/>
      <p:regular r:id="rId11"/>
    </p:embeddedFont>
    <p:embeddedFont>
      <p:font typeface="Rosario Italics" charset="1" panose="02000506050000020003"/>
      <p:regular r:id="rId12"/>
    </p:embeddedFont>
    <p:embeddedFont>
      <p:font typeface="Rosario Bold Italics" charset="1" panose="02000503040000020003"/>
      <p:regular r:id="rId13"/>
    </p:embeddedFont>
    <p:embeddedFont>
      <p:font typeface="Alike" charset="1" panose="02000000000000000000"/>
      <p:regular r:id="rId14"/>
    </p:embeddedFont>
    <p:embeddedFont>
      <p:font typeface="Alike Bold" charset="1" panose="02000000000000000000"/>
      <p:regular r:id="rId15"/>
    </p:embeddedFont>
    <p:embeddedFont>
      <p:font typeface="Alike Italics" charset="1" panose="02000000000000000000"/>
      <p:regular r:id="rId16"/>
    </p:embeddedFont>
    <p:embeddedFont>
      <p:font typeface="Alike Bold Italics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9984" t="0" r="38821" b="37891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90986" y="-59405"/>
            <a:ext cx="8646617" cy="1122937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-420755"/>
            <a:ext cx="3137758" cy="10939345"/>
            <a:chOff x="0" y="0"/>
            <a:chExt cx="4183678" cy="14585793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5"/>
            <a:srcRect l="6233" t="0" r="6233" b="0"/>
            <a:stretch>
              <a:fillRect/>
            </a:stretch>
          </p:blipFill>
          <p:spPr>
            <a:xfrm>
              <a:off x="0" y="0"/>
              <a:ext cx="4183678" cy="4779578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4092" r="4886" b="8978"/>
            <a:stretch>
              <a:fillRect/>
            </a:stretch>
          </p:blipFill>
          <p:spPr>
            <a:xfrm>
              <a:off x="0" y="4903108"/>
              <a:ext cx="4183678" cy="4779578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27470" t="12670" r="16650" b="23490"/>
            <a:stretch>
              <a:fillRect/>
            </a:stretch>
          </p:blipFill>
          <p:spPr>
            <a:xfrm>
              <a:off x="0" y="9806215"/>
              <a:ext cx="4183678" cy="4779578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3230780" y="173410"/>
            <a:ext cx="4246062" cy="10345181"/>
            <a:chOff x="0" y="0"/>
            <a:chExt cx="5639832" cy="13740985"/>
          </a:xfrm>
        </p:grpSpPr>
        <p:sp>
          <p:nvSpPr>
            <p:cNvPr name="Freeform 9" id="9"/>
            <p:cNvSpPr/>
            <p:nvPr/>
          </p:nvSpPr>
          <p:spPr>
            <a:xfrm>
              <a:off x="-1270" y="-1270"/>
              <a:ext cx="5642372" cy="13744794"/>
            </a:xfrm>
            <a:custGeom>
              <a:avLst/>
              <a:gdLst/>
              <a:ahLst/>
              <a:cxnLst/>
              <a:rect r="r" b="b" t="t" l="l"/>
              <a:pathLst>
                <a:path h="13744794" w="5642372">
                  <a:moveTo>
                    <a:pt x="193040" y="78740"/>
                  </a:moveTo>
                  <a:lnTo>
                    <a:pt x="484567" y="78740"/>
                  </a:lnTo>
                  <a:lnTo>
                    <a:pt x="484567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84567" y="19050"/>
                  </a:lnTo>
                  <a:lnTo>
                    <a:pt x="484567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13301565"/>
                  </a:lnTo>
                  <a:lnTo>
                    <a:pt x="78740" y="13301565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13301565"/>
                  </a:lnTo>
                  <a:lnTo>
                    <a:pt x="0" y="13301565"/>
                  </a:lnTo>
                  <a:lnTo>
                    <a:pt x="0" y="414020"/>
                  </a:lnTo>
                  <a:close/>
                  <a:moveTo>
                    <a:pt x="187960" y="13645735"/>
                  </a:moveTo>
                  <a:lnTo>
                    <a:pt x="484567" y="13645735"/>
                  </a:lnTo>
                  <a:lnTo>
                    <a:pt x="484567" y="13664785"/>
                  </a:lnTo>
                  <a:lnTo>
                    <a:pt x="187960" y="13664785"/>
                  </a:lnTo>
                  <a:lnTo>
                    <a:pt x="187960" y="13645735"/>
                  </a:lnTo>
                  <a:close/>
                  <a:moveTo>
                    <a:pt x="78740" y="13301565"/>
                  </a:moveTo>
                  <a:lnTo>
                    <a:pt x="97790" y="13301565"/>
                  </a:lnTo>
                  <a:lnTo>
                    <a:pt x="97790" y="13555565"/>
                  </a:lnTo>
                  <a:lnTo>
                    <a:pt x="78740" y="13555565"/>
                  </a:lnTo>
                  <a:lnTo>
                    <a:pt x="78740" y="13301565"/>
                  </a:lnTo>
                  <a:close/>
                  <a:moveTo>
                    <a:pt x="97790" y="13645735"/>
                  </a:moveTo>
                  <a:lnTo>
                    <a:pt x="97790" y="13574615"/>
                  </a:lnTo>
                  <a:lnTo>
                    <a:pt x="78740" y="13574615"/>
                  </a:lnTo>
                  <a:lnTo>
                    <a:pt x="78740" y="13664785"/>
                  </a:lnTo>
                  <a:lnTo>
                    <a:pt x="168910" y="13664785"/>
                  </a:lnTo>
                  <a:lnTo>
                    <a:pt x="168910" y="13645735"/>
                  </a:lnTo>
                  <a:lnTo>
                    <a:pt x="97790" y="13645735"/>
                  </a:lnTo>
                  <a:close/>
                  <a:moveTo>
                    <a:pt x="187960" y="13725745"/>
                  </a:moveTo>
                  <a:lnTo>
                    <a:pt x="187960" y="13664785"/>
                  </a:lnTo>
                  <a:lnTo>
                    <a:pt x="168910" y="13664785"/>
                  </a:lnTo>
                  <a:lnTo>
                    <a:pt x="168910" y="13743524"/>
                  </a:lnTo>
                  <a:lnTo>
                    <a:pt x="484567" y="13743524"/>
                  </a:lnTo>
                  <a:lnTo>
                    <a:pt x="484567" y="13724474"/>
                  </a:lnTo>
                  <a:lnTo>
                    <a:pt x="187960" y="13725744"/>
                  </a:lnTo>
                  <a:close/>
                  <a:moveTo>
                    <a:pt x="19050" y="13555565"/>
                  </a:moveTo>
                  <a:lnTo>
                    <a:pt x="19050" y="13301565"/>
                  </a:lnTo>
                  <a:lnTo>
                    <a:pt x="0" y="13301565"/>
                  </a:lnTo>
                  <a:lnTo>
                    <a:pt x="0" y="13574615"/>
                  </a:lnTo>
                  <a:lnTo>
                    <a:pt x="78740" y="13574615"/>
                  </a:lnTo>
                  <a:lnTo>
                    <a:pt x="78740" y="13555565"/>
                  </a:lnTo>
                  <a:lnTo>
                    <a:pt x="19050" y="13555565"/>
                  </a:lnTo>
                  <a:close/>
                  <a:moveTo>
                    <a:pt x="97790" y="13555565"/>
                  </a:moveTo>
                  <a:lnTo>
                    <a:pt x="97790" y="13574615"/>
                  </a:lnTo>
                  <a:lnTo>
                    <a:pt x="168910" y="13574615"/>
                  </a:lnTo>
                  <a:lnTo>
                    <a:pt x="168910" y="13645735"/>
                  </a:lnTo>
                  <a:lnTo>
                    <a:pt x="187960" y="13645735"/>
                  </a:lnTo>
                  <a:lnTo>
                    <a:pt x="187960" y="13555565"/>
                  </a:lnTo>
                  <a:lnTo>
                    <a:pt x="97790" y="13555565"/>
                  </a:lnTo>
                  <a:close/>
                  <a:moveTo>
                    <a:pt x="78740" y="13555565"/>
                  </a:moveTo>
                  <a:lnTo>
                    <a:pt x="97790" y="13555565"/>
                  </a:lnTo>
                  <a:lnTo>
                    <a:pt x="97790" y="13574615"/>
                  </a:lnTo>
                  <a:lnTo>
                    <a:pt x="78740" y="13574615"/>
                  </a:lnTo>
                  <a:lnTo>
                    <a:pt x="78740" y="13555565"/>
                  </a:lnTo>
                  <a:close/>
                  <a:moveTo>
                    <a:pt x="168910" y="13645735"/>
                  </a:moveTo>
                  <a:lnTo>
                    <a:pt x="187960" y="13645735"/>
                  </a:lnTo>
                  <a:lnTo>
                    <a:pt x="187960" y="13664785"/>
                  </a:lnTo>
                  <a:lnTo>
                    <a:pt x="168910" y="13664785"/>
                  </a:lnTo>
                  <a:lnTo>
                    <a:pt x="168910" y="13645735"/>
                  </a:lnTo>
                  <a:close/>
                  <a:moveTo>
                    <a:pt x="484567" y="13645735"/>
                  </a:moveTo>
                  <a:lnTo>
                    <a:pt x="5083992" y="13645735"/>
                  </a:lnTo>
                  <a:lnTo>
                    <a:pt x="5083992" y="13664785"/>
                  </a:lnTo>
                  <a:lnTo>
                    <a:pt x="484567" y="13664785"/>
                  </a:lnTo>
                  <a:lnTo>
                    <a:pt x="484567" y="13645735"/>
                  </a:lnTo>
                  <a:close/>
                  <a:moveTo>
                    <a:pt x="484567" y="13725744"/>
                  </a:moveTo>
                  <a:lnTo>
                    <a:pt x="5083992" y="13725744"/>
                  </a:lnTo>
                  <a:lnTo>
                    <a:pt x="5083992" y="13744794"/>
                  </a:lnTo>
                  <a:lnTo>
                    <a:pt x="484567" y="13744794"/>
                  </a:lnTo>
                  <a:lnTo>
                    <a:pt x="484567" y="13725744"/>
                  </a:lnTo>
                  <a:close/>
                  <a:moveTo>
                    <a:pt x="5083992" y="13645735"/>
                  </a:moveTo>
                  <a:lnTo>
                    <a:pt x="5451872" y="13645735"/>
                  </a:lnTo>
                  <a:lnTo>
                    <a:pt x="5451872" y="13664785"/>
                  </a:lnTo>
                  <a:lnTo>
                    <a:pt x="5083992" y="13664785"/>
                  </a:lnTo>
                  <a:lnTo>
                    <a:pt x="5083992" y="13645735"/>
                  </a:lnTo>
                  <a:close/>
                  <a:moveTo>
                    <a:pt x="5543312" y="13645735"/>
                  </a:moveTo>
                  <a:lnTo>
                    <a:pt x="5469652" y="13645735"/>
                  </a:lnTo>
                  <a:lnTo>
                    <a:pt x="5469652" y="13664785"/>
                  </a:lnTo>
                  <a:lnTo>
                    <a:pt x="5562362" y="13664785"/>
                  </a:lnTo>
                  <a:lnTo>
                    <a:pt x="5562362" y="13574615"/>
                  </a:lnTo>
                  <a:lnTo>
                    <a:pt x="5543312" y="13574615"/>
                  </a:lnTo>
                  <a:lnTo>
                    <a:pt x="5543312" y="13645735"/>
                  </a:lnTo>
                  <a:close/>
                  <a:moveTo>
                    <a:pt x="5543312" y="13301565"/>
                  </a:moveTo>
                  <a:lnTo>
                    <a:pt x="5562362" y="13301565"/>
                  </a:lnTo>
                  <a:lnTo>
                    <a:pt x="5562362" y="13555565"/>
                  </a:lnTo>
                  <a:lnTo>
                    <a:pt x="5543312" y="13555565"/>
                  </a:lnTo>
                  <a:lnTo>
                    <a:pt x="5543312" y="13301565"/>
                  </a:lnTo>
                  <a:close/>
                  <a:moveTo>
                    <a:pt x="5623322" y="13555565"/>
                  </a:moveTo>
                  <a:lnTo>
                    <a:pt x="5562362" y="13555565"/>
                  </a:lnTo>
                  <a:lnTo>
                    <a:pt x="5562362" y="13574615"/>
                  </a:lnTo>
                  <a:lnTo>
                    <a:pt x="5641102" y="13574615"/>
                  </a:lnTo>
                  <a:lnTo>
                    <a:pt x="5641102" y="13301565"/>
                  </a:lnTo>
                  <a:lnTo>
                    <a:pt x="5622052" y="13301565"/>
                  </a:lnTo>
                  <a:lnTo>
                    <a:pt x="5623322" y="13555565"/>
                  </a:lnTo>
                  <a:close/>
                  <a:moveTo>
                    <a:pt x="5450602" y="13725744"/>
                  </a:moveTo>
                  <a:lnTo>
                    <a:pt x="5082052" y="13725744"/>
                  </a:lnTo>
                  <a:lnTo>
                    <a:pt x="5082052" y="13744794"/>
                  </a:lnTo>
                  <a:lnTo>
                    <a:pt x="5469652" y="13744794"/>
                  </a:lnTo>
                  <a:lnTo>
                    <a:pt x="5469652" y="13666055"/>
                  </a:lnTo>
                  <a:lnTo>
                    <a:pt x="5450602" y="13666055"/>
                  </a:lnTo>
                  <a:lnTo>
                    <a:pt x="5450602" y="13725744"/>
                  </a:lnTo>
                  <a:close/>
                  <a:moveTo>
                    <a:pt x="5450602" y="13645735"/>
                  </a:moveTo>
                  <a:lnTo>
                    <a:pt x="5469652" y="13645735"/>
                  </a:lnTo>
                  <a:lnTo>
                    <a:pt x="5469652" y="13574615"/>
                  </a:lnTo>
                  <a:lnTo>
                    <a:pt x="5543312" y="13574615"/>
                  </a:lnTo>
                  <a:lnTo>
                    <a:pt x="5543312" y="13555565"/>
                  </a:lnTo>
                  <a:lnTo>
                    <a:pt x="5450602" y="13555565"/>
                  </a:lnTo>
                  <a:lnTo>
                    <a:pt x="5469652" y="13645735"/>
                  </a:lnTo>
                  <a:lnTo>
                    <a:pt x="5469652" y="13664785"/>
                  </a:lnTo>
                  <a:lnTo>
                    <a:pt x="5450602" y="13664785"/>
                  </a:lnTo>
                  <a:lnTo>
                    <a:pt x="5450602" y="13645735"/>
                  </a:lnTo>
                  <a:close/>
                  <a:moveTo>
                    <a:pt x="5543312" y="13555565"/>
                  </a:moveTo>
                  <a:lnTo>
                    <a:pt x="5562362" y="13555565"/>
                  </a:lnTo>
                  <a:lnTo>
                    <a:pt x="5562362" y="13574615"/>
                  </a:lnTo>
                  <a:lnTo>
                    <a:pt x="5543312" y="13574615"/>
                  </a:lnTo>
                  <a:lnTo>
                    <a:pt x="5543312" y="13555565"/>
                  </a:lnTo>
                  <a:close/>
                  <a:moveTo>
                    <a:pt x="5543312" y="414020"/>
                  </a:moveTo>
                  <a:lnTo>
                    <a:pt x="5562362" y="414020"/>
                  </a:lnTo>
                  <a:lnTo>
                    <a:pt x="5562362" y="13301565"/>
                  </a:lnTo>
                  <a:lnTo>
                    <a:pt x="5543312" y="13301565"/>
                  </a:lnTo>
                  <a:lnTo>
                    <a:pt x="5543312" y="414020"/>
                  </a:lnTo>
                  <a:close/>
                  <a:moveTo>
                    <a:pt x="5623322" y="414020"/>
                  </a:moveTo>
                  <a:lnTo>
                    <a:pt x="5642372" y="414020"/>
                  </a:lnTo>
                  <a:lnTo>
                    <a:pt x="5642372" y="13301565"/>
                  </a:lnTo>
                  <a:lnTo>
                    <a:pt x="5623322" y="13301565"/>
                  </a:lnTo>
                  <a:lnTo>
                    <a:pt x="5623322" y="414020"/>
                  </a:lnTo>
                  <a:close/>
                  <a:moveTo>
                    <a:pt x="5543312" y="97790"/>
                  </a:moveTo>
                  <a:lnTo>
                    <a:pt x="5543312" y="171450"/>
                  </a:lnTo>
                  <a:lnTo>
                    <a:pt x="5562362" y="171450"/>
                  </a:lnTo>
                  <a:lnTo>
                    <a:pt x="5562362" y="78740"/>
                  </a:lnTo>
                  <a:lnTo>
                    <a:pt x="5469652" y="78740"/>
                  </a:lnTo>
                  <a:lnTo>
                    <a:pt x="5469652" y="97790"/>
                  </a:lnTo>
                  <a:lnTo>
                    <a:pt x="5543312" y="97790"/>
                  </a:lnTo>
                  <a:close/>
                  <a:moveTo>
                    <a:pt x="5543312" y="190500"/>
                  </a:moveTo>
                  <a:lnTo>
                    <a:pt x="5562362" y="190500"/>
                  </a:lnTo>
                  <a:lnTo>
                    <a:pt x="5562362" y="414020"/>
                  </a:lnTo>
                  <a:lnTo>
                    <a:pt x="5543312" y="414020"/>
                  </a:lnTo>
                  <a:lnTo>
                    <a:pt x="5543312" y="190500"/>
                  </a:lnTo>
                  <a:close/>
                  <a:moveTo>
                    <a:pt x="5083992" y="78740"/>
                  </a:moveTo>
                  <a:lnTo>
                    <a:pt x="5451872" y="78740"/>
                  </a:lnTo>
                  <a:lnTo>
                    <a:pt x="5451872" y="97790"/>
                  </a:lnTo>
                  <a:lnTo>
                    <a:pt x="5083992" y="97790"/>
                  </a:lnTo>
                  <a:lnTo>
                    <a:pt x="5083992" y="78740"/>
                  </a:lnTo>
                  <a:close/>
                  <a:moveTo>
                    <a:pt x="5543312" y="190500"/>
                  </a:moveTo>
                  <a:lnTo>
                    <a:pt x="5543312" y="171450"/>
                  </a:lnTo>
                  <a:lnTo>
                    <a:pt x="5469652" y="171450"/>
                  </a:lnTo>
                  <a:lnTo>
                    <a:pt x="5469652" y="97790"/>
                  </a:lnTo>
                  <a:lnTo>
                    <a:pt x="5450602" y="97790"/>
                  </a:lnTo>
                  <a:lnTo>
                    <a:pt x="5450602" y="190500"/>
                  </a:lnTo>
                  <a:lnTo>
                    <a:pt x="5543312" y="190500"/>
                  </a:lnTo>
                  <a:close/>
                  <a:moveTo>
                    <a:pt x="5450602" y="19050"/>
                  </a:moveTo>
                  <a:lnTo>
                    <a:pt x="5450602" y="80010"/>
                  </a:lnTo>
                  <a:lnTo>
                    <a:pt x="5469652" y="80010"/>
                  </a:lnTo>
                  <a:lnTo>
                    <a:pt x="5469652" y="1270"/>
                  </a:lnTo>
                  <a:lnTo>
                    <a:pt x="5082052" y="1270"/>
                  </a:lnTo>
                  <a:lnTo>
                    <a:pt x="5082052" y="20320"/>
                  </a:lnTo>
                  <a:lnTo>
                    <a:pt x="5450602" y="20320"/>
                  </a:lnTo>
                  <a:lnTo>
                    <a:pt x="5450602" y="19050"/>
                  </a:lnTo>
                  <a:close/>
                  <a:moveTo>
                    <a:pt x="5623322" y="190500"/>
                  </a:moveTo>
                  <a:lnTo>
                    <a:pt x="5623322" y="414020"/>
                  </a:lnTo>
                  <a:lnTo>
                    <a:pt x="5642372" y="414020"/>
                  </a:lnTo>
                  <a:lnTo>
                    <a:pt x="5642372" y="171450"/>
                  </a:lnTo>
                  <a:lnTo>
                    <a:pt x="5563632" y="171450"/>
                  </a:lnTo>
                  <a:lnTo>
                    <a:pt x="5563632" y="190500"/>
                  </a:lnTo>
                  <a:lnTo>
                    <a:pt x="5623322" y="190500"/>
                  </a:lnTo>
                  <a:close/>
                  <a:moveTo>
                    <a:pt x="5543312" y="171450"/>
                  </a:moveTo>
                  <a:lnTo>
                    <a:pt x="5562362" y="171450"/>
                  </a:lnTo>
                  <a:lnTo>
                    <a:pt x="5562362" y="190500"/>
                  </a:lnTo>
                  <a:lnTo>
                    <a:pt x="5543312" y="190500"/>
                  </a:lnTo>
                  <a:lnTo>
                    <a:pt x="5543312" y="171450"/>
                  </a:lnTo>
                  <a:close/>
                  <a:moveTo>
                    <a:pt x="5450602" y="78740"/>
                  </a:moveTo>
                  <a:lnTo>
                    <a:pt x="5469652" y="78740"/>
                  </a:lnTo>
                  <a:lnTo>
                    <a:pt x="5469652" y="97790"/>
                  </a:lnTo>
                  <a:lnTo>
                    <a:pt x="5450602" y="97790"/>
                  </a:lnTo>
                  <a:lnTo>
                    <a:pt x="5450602" y="78740"/>
                  </a:lnTo>
                  <a:close/>
                  <a:moveTo>
                    <a:pt x="484567" y="78740"/>
                  </a:moveTo>
                  <a:lnTo>
                    <a:pt x="5083992" y="78740"/>
                  </a:lnTo>
                  <a:lnTo>
                    <a:pt x="5083992" y="97790"/>
                  </a:lnTo>
                  <a:lnTo>
                    <a:pt x="484567" y="97790"/>
                  </a:lnTo>
                  <a:lnTo>
                    <a:pt x="484567" y="78740"/>
                  </a:lnTo>
                  <a:close/>
                  <a:moveTo>
                    <a:pt x="484567" y="0"/>
                  </a:moveTo>
                  <a:lnTo>
                    <a:pt x="5083992" y="0"/>
                  </a:lnTo>
                  <a:lnTo>
                    <a:pt x="5083992" y="19050"/>
                  </a:lnTo>
                  <a:lnTo>
                    <a:pt x="484567" y="19050"/>
                  </a:lnTo>
                  <a:lnTo>
                    <a:pt x="484567" y="0"/>
                  </a:lnTo>
                  <a:close/>
                </a:path>
              </a:pathLst>
            </a:custGeom>
            <a:solidFill>
              <a:srgbClr val="9D845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026672" y="1268095"/>
            <a:ext cx="2935144" cy="148799"/>
            <a:chOff x="0" y="0"/>
            <a:chExt cx="7548347" cy="382270"/>
          </a:xfrm>
        </p:grpSpPr>
        <p:sp>
          <p:nvSpPr>
            <p:cNvPr name="Freeform 11" id="11"/>
            <p:cNvSpPr/>
            <p:nvPr/>
          </p:nvSpPr>
          <p:spPr>
            <a:xfrm>
              <a:off x="-1270" y="17780"/>
              <a:ext cx="7550887" cy="346710"/>
            </a:xfrm>
            <a:custGeom>
              <a:avLst/>
              <a:gdLst/>
              <a:ahLst/>
              <a:cxnLst/>
              <a:rect r="r" b="b" t="t" l="l"/>
              <a:pathLst>
                <a:path h="346710" w="7550887">
                  <a:moveTo>
                    <a:pt x="7549617" y="167640"/>
                  </a:moveTo>
                  <a:cubicBezTo>
                    <a:pt x="7550887" y="193040"/>
                    <a:pt x="7547077" y="218440"/>
                    <a:pt x="7536917" y="242570"/>
                  </a:cubicBezTo>
                  <a:cubicBezTo>
                    <a:pt x="7517867" y="289560"/>
                    <a:pt x="7475957" y="326390"/>
                    <a:pt x="7427697" y="340360"/>
                  </a:cubicBezTo>
                  <a:cubicBezTo>
                    <a:pt x="7422617" y="341630"/>
                    <a:pt x="7416267" y="342900"/>
                    <a:pt x="7409917" y="344170"/>
                  </a:cubicBezTo>
                  <a:cubicBezTo>
                    <a:pt x="7403567" y="345440"/>
                    <a:pt x="7395947" y="346710"/>
                    <a:pt x="7390867" y="346710"/>
                  </a:cubicBezTo>
                  <a:lnTo>
                    <a:pt x="7371817" y="346710"/>
                  </a:lnTo>
                  <a:cubicBezTo>
                    <a:pt x="7366737" y="345440"/>
                    <a:pt x="7360387" y="345440"/>
                    <a:pt x="7354037" y="344170"/>
                  </a:cubicBezTo>
                  <a:cubicBezTo>
                    <a:pt x="7329907" y="340360"/>
                    <a:pt x="7307047" y="330200"/>
                    <a:pt x="7287997" y="314960"/>
                  </a:cubicBezTo>
                  <a:cubicBezTo>
                    <a:pt x="7268947" y="299720"/>
                    <a:pt x="7254977" y="280670"/>
                    <a:pt x="7244817" y="260350"/>
                  </a:cubicBezTo>
                  <a:cubicBezTo>
                    <a:pt x="7239737" y="250190"/>
                    <a:pt x="7235927" y="240030"/>
                    <a:pt x="7233387" y="228600"/>
                  </a:cubicBezTo>
                  <a:cubicBezTo>
                    <a:pt x="7232117" y="223520"/>
                    <a:pt x="7230847" y="217170"/>
                    <a:pt x="7230847" y="212090"/>
                  </a:cubicBezTo>
                  <a:cubicBezTo>
                    <a:pt x="7229577" y="207010"/>
                    <a:pt x="7229577" y="201930"/>
                    <a:pt x="7229577" y="196850"/>
                  </a:cubicBezTo>
                  <a:cubicBezTo>
                    <a:pt x="7229577" y="173990"/>
                    <a:pt x="7235927" y="153670"/>
                    <a:pt x="7246087" y="135890"/>
                  </a:cubicBezTo>
                  <a:cubicBezTo>
                    <a:pt x="7256247" y="119380"/>
                    <a:pt x="7271487" y="104140"/>
                    <a:pt x="7289267" y="96520"/>
                  </a:cubicBezTo>
                  <a:cubicBezTo>
                    <a:pt x="7293077" y="95250"/>
                    <a:pt x="7298157" y="92710"/>
                    <a:pt x="7301967" y="91440"/>
                  </a:cubicBezTo>
                  <a:cubicBezTo>
                    <a:pt x="7305777" y="88900"/>
                    <a:pt x="7310857" y="88900"/>
                    <a:pt x="7314667" y="87630"/>
                  </a:cubicBezTo>
                  <a:cubicBezTo>
                    <a:pt x="7323557" y="86360"/>
                    <a:pt x="7332447" y="85090"/>
                    <a:pt x="7340067" y="85090"/>
                  </a:cubicBezTo>
                  <a:cubicBezTo>
                    <a:pt x="7356577" y="85090"/>
                    <a:pt x="7374357" y="90170"/>
                    <a:pt x="7385787" y="101600"/>
                  </a:cubicBezTo>
                  <a:cubicBezTo>
                    <a:pt x="7397217" y="113030"/>
                    <a:pt x="7403567" y="127000"/>
                    <a:pt x="7404837" y="139700"/>
                  </a:cubicBezTo>
                  <a:cubicBezTo>
                    <a:pt x="7406107" y="152400"/>
                    <a:pt x="7403567" y="163830"/>
                    <a:pt x="7398487" y="173990"/>
                  </a:cubicBezTo>
                  <a:cubicBezTo>
                    <a:pt x="7394677" y="184150"/>
                    <a:pt x="7387057" y="190500"/>
                    <a:pt x="7380707" y="195580"/>
                  </a:cubicBezTo>
                  <a:cubicBezTo>
                    <a:pt x="7376897" y="196850"/>
                    <a:pt x="7373087" y="199390"/>
                    <a:pt x="7370547" y="200660"/>
                  </a:cubicBezTo>
                  <a:cubicBezTo>
                    <a:pt x="7369277" y="200660"/>
                    <a:pt x="7366737" y="201930"/>
                    <a:pt x="7365467" y="201930"/>
                  </a:cubicBezTo>
                  <a:cubicBezTo>
                    <a:pt x="7360387" y="203200"/>
                    <a:pt x="7355307" y="204470"/>
                    <a:pt x="7350227" y="204470"/>
                  </a:cubicBezTo>
                  <a:lnTo>
                    <a:pt x="7346417" y="204470"/>
                  </a:lnTo>
                  <a:cubicBezTo>
                    <a:pt x="7322287" y="203200"/>
                    <a:pt x="7301967" y="181610"/>
                    <a:pt x="7301967" y="156210"/>
                  </a:cubicBezTo>
                  <a:cubicBezTo>
                    <a:pt x="7301967" y="128270"/>
                    <a:pt x="7324827" y="106680"/>
                    <a:pt x="7351497" y="106680"/>
                  </a:cubicBezTo>
                  <a:cubicBezTo>
                    <a:pt x="7374357" y="106680"/>
                    <a:pt x="7393407" y="121920"/>
                    <a:pt x="7398487" y="143510"/>
                  </a:cubicBezTo>
                  <a:lnTo>
                    <a:pt x="7398487" y="140970"/>
                  </a:lnTo>
                  <a:cubicBezTo>
                    <a:pt x="7395947" y="129540"/>
                    <a:pt x="7390867" y="118110"/>
                    <a:pt x="7380707" y="110490"/>
                  </a:cubicBezTo>
                  <a:cubicBezTo>
                    <a:pt x="7370547" y="102870"/>
                    <a:pt x="7356577" y="99060"/>
                    <a:pt x="7342607" y="100330"/>
                  </a:cubicBezTo>
                  <a:cubicBezTo>
                    <a:pt x="7333717" y="101600"/>
                    <a:pt x="7327367" y="101600"/>
                    <a:pt x="7319747" y="104140"/>
                  </a:cubicBezTo>
                  <a:lnTo>
                    <a:pt x="7308317" y="107950"/>
                  </a:lnTo>
                  <a:cubicBezTo>
                    <a:pt x="7304507" y="109220"/>
                    <a:pt x="7300697" y="110490"/>
                    <a:pt x="7296887" y="113030"/>
                  </a:cubicBezTo>
                  <a:cubicBezTo>
                    <a:pt x="7282917" y="120650"/>
                    <a:pt x="7270217" y="132080"/>
                    <a:pt x="7262597" y="147320"/>
                  </a:cubicBezTo>
                  <a:cubicBezTo>
                    <a:pt x="7258787" y="154940"/>
                    <a:pt x="7256247" y="162560"/>
                    <a:pt x="7253707" y="171450"/>
                  </a:cubicBezTo>
                  <a:cubicBezTo>
                    <a:pt x="7252437" y="180340"/>
                    <a:pt x="7251167" y="190500"/>
                    <a:pt x="7251167" y="198120"/>
                  </a:cubicBezTo>
                  <a:cubicBezTo>
                    <a:pt x="7251167" y="201930"/>
                    <a:pt x="7251167" y="208280"/>
                    <a:pt x="7252437" y="212090"/>
                  </a:cubicBezTo>
                  <a:cubicBezTo>
                    <a:pt x="7252437" y="215900"/>
                    <a:pt x="7253707" y="219710"/>
                    <a:pt x="7254977" y="224790"/>
                  </a:cubicBezTo>
                  <a:cubicBezTo>
                    <a:pt x="7257517" y="233680"/>
                    <a:pt x="7261327" y="242570"/>
                    <a:pt x="7265137" y="251460"/>
                  </a:cubicBezTo>
                  <a:cubicBezTo>
                    <a:pt x="7274027" y="267970"/>
                    <a:pt x="7286727" y="283210"/>
                    <a:pt x="7301967" y="295910"/>
                  </a:cubicBezTo>
                  <a:cubicBezTo>
                    <a:pt x="7317207" y="308610"/>
                    <a:pt x="7336257" y="316230"/>
                    <a:pt x="7356577" y="318770"/>
                  </a:cubicBezTo>
                  <a:cubicBezTo>
                    <a:pt x="7361657" y="320040"/>
                    <a:pt x="7366737" y="320040"/>
                    <a:pt x="7371817" y="320040"/>
                  </a:cubicBezTo>
                  <a:lnTo>
                    <a:pt x="7388327" y="320040"/>
                  </a:lnTo>
                  <a:cubicBezTo>
                    <a:pt x="7394677" y="318770"/>
                    <a:pt x="7398487" y="318770"/>
                    <a:pt x="7403567" y="317500"/>
                  </a:cubicBezTo>
                  <a:lnTo>
                    <a:pt x="7418807" y="313690"/>
                  </a:lnTo>
                  <a:cubicBezTo>
                    <a:pt x="7459447" y="302260"/>
                    <a:pt x="7493737" y="271780"/>
                    <a:pt x="7510247" y="232410"/>
                  </a:cubicBezTo>
                  <a:cubicBezTo>
                    <a:pt x="7519137" y="212090"/>
                    <a:pt x="7522947" y="190500"/>
                    <a:pt x="7521677" y="170180"/>
                  </a:cubicBezTo>
                  <a:lnTo>
                    <a:pt x="7521677" y="161290"/>
                  </a:lnTo>
                  <a:cubicBezTo>
                    <a:pt x="7521677" y="158750"/>
                    <a:pt x="7520407" y="156210"/>
                    <a:pt x="7520407" y="153670"/>
                  </a:cubicBezTo>
                  <a:lnTo>
                    <a:pt x="7519137" y="146050"/>
                  </a:lnTo>
                  <a:lnTo>
                    <a:pt x="7516597" y="138430"/>
                  </a:lnTo>
                  <a:cubicBezTo>
                    <a:pt x="7514057" y="128270"/>
                    <a:pt x="7510247" y="118110"/>
                    <a:pt x="7505167" y="109220"/>
                  </a:cubicBezTo>
                  <a:cubicBezTo>
                    <a:pt x="7486117" y="71120"/>
                    <a:pt x="7451827" y="44450"/>
                    <a:pt x="7412457" y="34290"/>
                  </a:cubicBezTo>
                  <a:cubicBezTo>
                    <a:pt x="7403567" y="31750"/>
                    <a:pt x="7393407" y="30480"/>
                    <a:pt x="7383247" y="30480"/>
                  </a:cubicBezTo>
                  <a:cubicBezTo>
                    <a:pt x="7373087" y="29210"/>
                    <a:pt x="7361657" y="29210"/>
                    <a:pt x="7351497" y="29210"/>
                  </a:cubicBezTo>
                  <a:cubicBezTo>
                    <a:pt x="7338797" y="27940"/>
                    <a:pt x="7326097" y="27940"/>
                    <a:pt x="7314667" y="27940"/>
                  </a:cubicBezTo>
                  <a:lnTo>
                    <a:pt x="236220" y="27940"/>
                  </a:lnTo>
                  <a:cubicBezTo>
                    <a:pt x="224790" y="27940"/>
                    <a:pt x="212090" y="27940"/>
                    <a:pt x="199390" y="29210"/>
                  </a:cubicBezTo>
                  <a:cubicBezTo>
                    <a:pt x="189230" y="29210"/>
                    <a:pt x="177800" y="29210"/>
                    <a:pt x="167640" y="30480"/>
                  </a:cubicBezTo>
                  <a:cubicBezTo>
                    <a:pt x="157480" y="30480"/>
                    <a:pt x="147320" y="31750"/>
                    <a:pt x="138430" y="34290"/>
                  </a:cubicBezTo>
                  <a:cubicBezTo>
                    <a:pt x="99060" y="44450"/>
                    <a:pt x="64770" y="69850"/>
                    <a:pt x="45720" y="107950"/>
                  </a:cubicBezTo>
                  <a:cubicBezTo>
                    <a:pt x="40640" y="116840"/>
                    <a:pt x="36830" y="127000"/>
                    <a:pt x="34290" y="137160"/>
                  </a:cubicBezTo>
                  <a:lnTo>
                    <a:pt x="31750" y="144780"/>
                  </a:lnTo>
                  <a:lnTo>
                    <a:pt x="30480" y="152400"/>
                  </a:lnTo>
                  <a:cubicBezTo>
                    <a:pt x="30480" y="154940"/>
                    <a:pt x="29210" y="157480"/>
                    <a:pt x="29210" y="160020"/>
                  </a:cubicBezTo>
                  <a:lnTo>
                    <a:pt x="29210" y="168910"/>
                  </a:lnTo>
                  <a:cubicBezTo>
                    <a:pt x="27940" y="189230"/>
                    <a:pt x="31750" y="210820"/>
                    <a:pt x="40640" y="231140"/>
                  </a:cubicBezTo>
                  <a:cubicBezTo>
                    <a:pt x="57150" y="270510"/>
                    <a:pt x="91440" y="300990"/>
                    <a:pt x="132080" y="312420"/>
                  </a:cubicBezTo>
                  <a:lnTo>
                    <a:pt x="147320" y="316230"/>
                  </a:lnTo>
                  <a:cubicBezTo>
                    <a:pt x="152400" y="317500"/>
                    <a:pt x="156210" y="317500"/>
                    <a:pt x="162560" y="318770"/>
                  </a:cubicBezTo>
                  <a:lnTo>
                    <a:pt x="179070" y="318770"/>
                  </a:lnTo>
                  <a:cubicBezTo>
                    <a:pt x="184150" y="318770"/>
                    <a:pt x="189230" y="318770"/>
                    <a:pt x="194310" y="317500"/>
                  </a:cubicBezTo>
                  <a:cubicBezTo>
                    <a:pt x="214630" y="314960"/>
                    <a:pt x="233680" y="307340"/>
                    <a:pt x="248920" y="294640"/>
                  </a:cubicBezTo>
                  <a:cubicBezTo>
                    <a:pt x="264160" y="281940"/>
                    <a:pt x="276860" y="266700"/>
                    <a:pt x="285750" y="250190"/>
                  </a:cubicBezTo>
                  <a:cubicBezTo>
                    <a:pt x="289560" y="241300"/>
                    <a:pt x="293370" y="232410"/>
                    <a:pt x="295910" y="223520"/>
                  </a:cubicBezTo>
                  <a:cubicBezTo>
                    <a:pt x="297180" y="218440"/>
                    <a:pt x="298450" y="214630"/>
                    <a:pt x="298450" y="210820"/>
                  </a:cubicBezTo>
                  <a:cubicBezTo>
                    <a:pt x="299720" y="207010"/>
                    <a:pt x="299720" y="200660"/>
                    <a:pt x="299720" y="196850"/>
                  </a:cubicBezTo>
                  <a:cubicBezTo>
                    <a:pt x="299720" y="189230"/>
                    <a:pt x="298450" y="179070"/>
                    <a:pt x="297180" y="170180"/>
                  </a:cubicBezTo>
                  <a:cubicBezTo>
                    <a:pt x="294640" y="161290"/>
                    <a:pt x="292100" y="153670"/>
                    <a:pt x="288290" y="146050"/>
                  </a:cubicBezTo>
                  <a:cubicBezTo>
                    <a:pt x="280670" y="130810"/>
                    <a:pt x="267970" y="119380"/>
                    <a:pt x="254000" y="111760"/>
                  </a:cubicBezTo>
                  <a:cubicBezTo>
                    <a:pt x="250190" y="109220"/>
                    <a:pt x="246380" y="107950"/>
                    <a:pt x="242570" y="106680"/>
                  </a:cubicBezTo>
                  <a:lnTo>
                    <a:pt x="231140" y="102870"/>
                  </a:lnTo>
                  <a:cubicBezTo>
                    <a:pt x="223520" y="100330"/>
                    <a:pt x="217170" y="100330"/>
                    <a:pt x="208280" y="99060"/>
                  </a:cubicBezTo>
                  <a:cubicBezTo>
                    <a:pt x="194310" y="97790"/>
                    <a:pt x="180340" y="101600"/>
                    <a:pt x="170180" y="109220"/>
                  </a:cubicBezTo>
                  <a:cubicBezTo>
                    <a:pt x="160020" y="116840"/>
                    <a:pt x="154940" y="128270"/>
                    <a:pt x="152400" y="139700"/>
                  </a:cubicBezTo>
                  <a:lnTo>
                    <a:pt x="152400" y="142240"/>
                  </a:lnTo>
                  <a:cubicBezTo>
                    <a:pt x="157480" y="120650"/>
                    <a:pt x="176530" y="105410"/>
                    <a:pt x="199390" y="105410"/>
                  </a:cubicBezTo>
                  <a:cubicBezTo>
                    <a:pt x="226060" y="105410"/>
                    <a:pt x="248920" y="127000"/>
                    <a:pt x="248920" y="154940"/>
                  </a:cubicBezTo>
                  <a:cubicBezTo>
                    <a:pt x="248920" y="180340"/>
                    <a:pt x="228600" y="201930"/>
                    <a:pt x="204470" y="203200"/>
                  </a:cubicBezTo>
                  <a:lnTo>
                    <a:pt x="200660" y="203200"/>
                  </a:lnTo>
                  <a:cubicBezTo>
                    <a:pt x="195580" y="203200"/>
                    <a:pt x="190500" y="201930"/>
                    <a:pt x="185420" y="200660"/>
                  </a:cubicBezTo>
                  <a:cubicBezTo>
                    <a:pt x="184150" y="200660"/>
                    <a:pt x="181610" y="199390"/>
                    <a:pt x="180340" y="199390"/>
                  </a:cubicBezTo>
                  <a:cubicBezTo>
                    <a:pt x="177800" y="198120"/>
                    <a:pt x="173990" y="195580"/>
                    <a:pt x="170180" y="194310"/>
                  </a:cubicBezTo>
                  <a:cubicBezTo>
                    <a:pt x="163830" y="189230"/>
                    <a:pt x="156210" y="182880"/>
                    <a:pt x="152400" y="172720"/>
                  </a:cubicBezTo>
                  <a:cubicBezTo>
                    <a:pt x="147320" y="162560"/>
                    <a:pt x="144780" y="151130"/>
                    <a:pt x="146050" y="138430"/>
                  </a:cubicBezTo>
                  <a:cubicBezTo>
                    <a:pt x="147320" y="125730"/>
                    <a:pt x="153670" y="111760"/>
                    <a:pt x="165100" y="100330"/>
                  </a:cubicBezTo>
                  <a:cubicBezTo>
                    <a:pt x="176530" y="88900"/>
                    <a:pt x="194310" y="83820"/>
                    <a:pt x="210820" y="83820"/>
                  </a:cubicBezTo>
                  <a:cubicBezTo>
                    <a:pt x="218440" y="83820"/>
                    <a:pt x="227330" y="85090"/>
                    <a:pt x="236220" y="86360"/>
                  </a:cubicBezTo>
                  <a:cubicBezTo>
                    <a:pt x="240030" y="87630"/>
                    <a:pt x="245110" y="87630"/>
                    <a:pt x="248920" y="90170"/>
                  </a:cubicBezTo>
                  <a:cubicBezTo>
                    <a:pt x="252730" y="91440"/>
                    <a:pt x="257810" y="93980"/>
                    <a:pt x="261620" y="95250"/>
                  </a:cubicBezTo>
                  <a:cubicBezTo>
                    <a:pt x="279400" y="102870"/>
                    <a:pt x="294640" y="118110"/>
                    <a:pt x="304800" y="134620"/>
                  </a:cubicBezTo>
                  <a:cubicBezTo>
                    <a:pt x="314960" y="152400"/>
                    <a:pt x="321310" y="172720"/>
                    <a:pt x="321310" y="195580"/>
                  </a:cubicBezTo>
                  <a:cubicBezTo>
                    <a:pt x="321310" y="200660"/>
                    <a:pt x="321310" y="205740"/>
                    <a:pt x="320040" y="210820"/>
                  </a:cubicBezTo>
                  <a:cubicBezTo>
                    <a:pt x="320040" y="215900"/>
                    <a:pt x="318770" y="222250"/>
                    <a:pt x="317500" y="227330"/>
                  </a:cubicBezTo>
                  <a:cubicBezTo>
                    <a:pt x="314960" y="238760"/>
                    <a:pt x="311150" y="248920"/>
                    <a:pt x="306070" y="259080"/>
                  </a:cubicBezTo>
                  <a:cubicBezTo>
                    <a:pt x="295910" y="279400"/>
                    <a:pt x="281940" y="298450"/>
                    <a:pt x="262890" y="313690"/>
                  </a:cubicBezTo>
                  <a:cubicBezTo>
                    <a:pt x="243840" y="328930"/>
                    <a:pt x="220980" y="339090"/>
                    <a:pt x="196850" y="342900"/>
                  </a:cubicBezTo>
                  <a:cubicBezTo>
                    <a:pt x="190500" y="344170"/>
                    <a:pt x="184150" y="344170"/>
                    <a:pt x="179070" y="345440"/>
                  </a:cubicBezTo>
                  <a:lnTo>
                    <a:pt x="160020" y="345440"/>
                  </a:lnTo>
                  <a:cubicBezTo>
                    <a:pt x="154940" y="345440"/>
                    <a:pt x="147320" y="344170"/>
                    <a:pt x="140970" y="342900"/>
                  </a:cubicBezTo>
                  <a:cubicBezTo>
                    <a:pt x="134620" y="341630"/>
                    <a:pt x="128270" y="340360"/>
                    <a:pt x="123190" y="339090"/>
                  </a:cubicBezTo>
                  <a:cubicBezTo>
                    <a:pt x="74930" y="325120"/>
                    <a:pt x="33020" y="288290"/>
                    <a:pt x="13970" y="241300"/>
                  </a:cubicBezTo>
                  <a:cubicBezTo>
                    <a:pt x="3810" y="217170"/>
                    <a:pt x="0" y="191770"/>
                    <a:pt x="1270" y="166370"/>
                  </a:cubicBezTo>
                  <a:lnTo>
                    <a:pt x="2540" y="158750"/>
                  </a:lnTo>
                  <a:cubicBezTo>
                    <a:pt x="2540" y="156210"/>
                    <a:pt x="3810" y="152400"/>
                    <a:pt x="3810" y="148590"/>
                  </a:cubicBezTo>
                  <a:lnTo>
                    <a:pt x="5080" y="138430"/>
                  </a:lnTo>
                  <a:lnTo>
                    <a:pt x="7620" y="129540"/>
                  </a:lnTo>
                  <a:cubicBezTo>
                    <a:pt x="10160" y="116840"/>
                    <a:pt x="15240" y="105410"/>
                    <a:pt x="21590" y="93980"/>
                  </a:cubicBezTo>
                  <a:cubicBezTo>
                    <a:pt x="44450" y="49530"/>
                    <a:pt x="87630" y="17780"/>
                    <a:pt x="133350" y="7620"/>
                  </a:cubicBezTo>
                  <a:cubicBezTo>
                    <a:pt x="144780" y="5080"/>
                    <a:pt x="156210" y="3810"/>
                    <a:pt x="167640" y="2540"/>
                  </a:cubicBezTo>
                  <a:lnTo>
                    <a:pt x="186690" y="2540"/>
                  </a:lnTo>
                  <a:lnTo>
                    <a:pt x="186690" y="0"/>
                  </a:lnTo>
                  <a:lnTo>
                    <a:pt x="7362927" y="0"/>
                  </a:lnTo>
                  <a:lnTo>
                    <a:pt x="7362927" y="2540"/>
                  </a:lnTo>
                  <a:lnTo>
                    <a:pt x="7381977" y="2540"/>
                  </a:lnTo>
                  <a:cubicBezTo>
                    <a:pt x="7393407" y="3810"/>
                    <a:pt x="7404837" y="5080"/>
                    <a:pt x="7416267" y="7620"/>
                  </a:cubicBezTo>
                  <a:cubicBezTo>
                    <a:pt x="7461987" y="17780"/>
                    <a:pt x="7505167" y="49530"/>
                    <a:pt x="7528027" y="93980"/>
                  </a:cubicBezTo>
                  <a:cubicBezTo>
                    <a:pt x="7534377" y="105410"/>
                    <a:pt x="7539457" y="116840"/>
                    <a:pt x="7541997" y="129540"/>
                  </a:cubicBezTo>
                  <a:lnTo>
                    <a:pt x="7544537" y="138430"/>
                  </a:lnTo>
                  <a:lnTo>
                    <a:pt x="7545807" y="148590"/>
                  </a:lnTo>
                  <a:cubicBezTo>
                    <a:pt x="7545807" y="152400"/>
                    <a:pt x="7547077" y="156210"/>
                    <a:pt x="7547077" y="158750"/>
                  </a:cubicBezTo>
                  <a:lnTo>
                    <a:pt x="7549617" y="167640"/>
                  </a:lnTo>
                  <a:close/>
                </a:path>
              </a:pathLst>
            </a:custGeom>
            <a:solidFill>
              <a:srgbClr val="9D845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909674" y="4407105"/>
            <a:ext cx="2888273" cy="146423"/>
            <a:chOff x="0" y="0"/>
            <a:chExt cx="7548347" cy="382270"/>
          </a:xfrm>
        </p:grpSpPr>
        <p:sp>
          <p:nvSpPr>
            <p:cNvPr name="Freeform 13" id="13"/>
            <p:cNvSpPr/>
            <p:nvPr/>
          </p:nvSpPr>
          <p:spPr>
            <a:xfrm>
              <a:off x="-1270" y="17780"/>
              <a:ext cx="7550887" cy="346710"/>
            </a:xfrm>
            <a:custGeom>
              <a:avLst/>
              <a:gdLst/>
              <a:ahLst/>
              <a:cxnLst/>
              <a:rect r="r" b="b" t="t" l="l"/>
              <a:pathLst>
                <a:path h="346710" w="7550887">
                  <a:moveTo>
                    <a:pt x="7549617" y="167640"/>
                  </a:moveTo>
                  <a:cubicBezTo>
                    <a:pt x="7550887" y="193040"/>
                    <a:pt x="7547077" y="218440"/>
                    <a:pt x="7536917" y="242570"/>
                  </a:cubicBezTo>
                  <a:cubicBezTo>
                    <a:pt x="7517867" y="289560"/>
                    <a:pt x="7475957" y="326390"/>
                    <a:pt x="7427697" y="340360"/>
                  </a:cubicBezTo>
                  <a:cubicBezTo>
                    <a:pt x="7422617" y="341630"/>
                    <a:pt x="7416267" y="342900"/>
                    <a:pt x="7409917" y="344170"/>
                  </a:cubicBezTo>
                  <a:cubicBezTo>
                    <a:pt x="7403567" y="345440"/>
                    <a:pt x="7395947" y="346710"/>
                    <a:pt x="7390867" y="346710"/>
                  </a:cubicBezTo>
                  <a:lnTo>
                    <a:pt x="7371817" y="346710"/>
                  </a:lnTo>
                  <a:cubicBezTo>
                    <a:pt x="7366737" y="345440"/>
                    <a:pt x="7360387" y="345440"/>
                    <a:pt x="7354037" y="344170"/>
                  </a:cubicBezTo>
                  <a:cubicBezTo>
                    <a:pt x="7329907" y="340360"/>
                    <a:pt x="7307047" y="330200"/>
                    <a:pt x="7287997" y="314960"/>
                  </a:cubicBezTo>
                  <a:cubicBezTo>
                    <a:pt x="7268947" y="299720"/>
                    <a:pt x="7254977" y="280670"/>
                    <a:pt x="7244817" y="260350"/>
                  </a:cubicBezTo>
                  <a:cubicBezTo>
                    <a:pt x="7239737" y="250190"/>
                    <a:pt x="7235927" y="240030"/>
                    <a:pt x="7233387" y="228600"/>
                  </a:cubicBezTo>
                  <a:cubicBezTo>
                    <a:pt x="7232117" y="223520"/>
                    <a:pt x="7230847" y="217170"/>
                    <a:pt x="7230847" y="212090"/>
                  </a:cubicBezTo>
                  <a:cubicBezTo>
                    <a:pt x="7229577" y="207010"/>
                    <a:pt x="7229577" y="201930"/>
                    <a:pt x="7229577" y="196850"/>
                  </a:cubicBezTo>
                  <a:cubicBezTo>
                    <a:pt x="7229577" y="173990"/>
                    <a:pt x="7235927" y="153670"/>
                    <a:pt x="7246087" y="135890"/>
                  </a:cubicBezTo>
                  <a:cubicBezTo>
                    <a:pt x="7256247" y="119380"/>
                    <a:pt x="7271487" y="104140"/>
                    <a:pt x="7289267" y="96520"/>
                  </a:cubicBezTo>
                  <a:cubicBezTo>
                    <a:pt x="7293077" y="95250"/>
                    <a:pt x="7298157" y="92710"/>
                    <a:pt x="7301967" y="91440"/>
                  </a:cubicBezTo>
                  <a:cubicBezTo>
                    <a:pt x="7305777" y="88900"/>
                    <a:pt x="7310857" y="88900"/>
                    <a:pt x="7314667" y="87630"/>
                  </a:cubicBezTo>
                  <a:cubicBezTo>
                    <a:pt x="7323557" y="86360"/>
                    <a:pt x="7332447" y="85090"/>
                    <a:pt x="7340067" y="85090"/>
                  </a:cubicBezTo>
                  <a:cubicBezTo>
                    <a:pt x="7356577" y="85090"/>
                    <a:pt x="7374357" y="90170"/>
                    <a:pt x="7385787" y="101600"/>
                  </a:cubicBezTo>
                  <a:cubicBezTo>
                    <a:pt x="7397217" y="113030"/>
                    <a:pt x="7403567" y="127000"/>
                    <a:pt x="7404837" y="139700"/>
                  </a:cubicBezTo>
                  <a:cubicBezTo>
                    <a:pt x="7406107" y="152400"/>
                    <a:pt x="7403567" y="163830"/>
                    <a:pt x="7398487" y="173990"/>
                  </a:cubicBezTo>
                  <a:cubicBezTo>
                    <a:pt x="7394677" y="184150"/>
                    <a:pt x="7387057" y="190500"/>
                    <a:pt x="7380707" y="195580"/>
                  </a:cubicBezTo>
                  <a:cubicBezTo>
                    <a:pt x="7376897" y="196850"/>
                    <a:pt x="7373087" y="199390"/>
                    <a:pt x="7370547" y="200660"/>
                  </a:cubicBezTo>
                  <a:cubicBezTo>
                    <a:pt x="7369277" y="200660"/>
                    <a:pt x="7366737" y="201930"/>
                    <a:pt x="7365467" y="201930"/>
                  </a:cubicBezTo>
                  <a:cubicBezTo>
                    <a:pt x="7360387" y="203200"/>
                    <a:pt x="7355307" y="204470"/>
                    <a:pt x="7350227" y="204470"/>
                  </a:cubicBezTo>
                  <a:lnTo>
                    <a:pt x="7346417" y="204470"/>
                  </a:lnTo>
                  <a:cubicBezTo>
                    <a:pt x="7322287" y="203200"/>
                    <a:pt x="7301967" y="181610"/>
                    <a:pt x="7301967" y="156210"/>
                  </a:cubicBezTo>
                  <a:cubicBezTo>
                    <a:pt x="7301967" y="128270"/>
                    <a:pt x="7324827" y="106680"/>
                    <a:pt x="7351497" y="106680"/>
                  </a:cubicBezTo>
                  <a:cubicBezTo>
                    <a:pt x="7374357" y="106680"/>
                    <a:pt x="7393407" y="121920"/>
                    <a:pt x="7398487" y="143510"/>
                  </a:cubicBezTo>
                  <a:lnTo>
                    <a:pt x="7398487" y="140970"/>
                  </a:lnTo>
                  <a:cubicBezTo>
                    <a:pt x="7395947" y="129540"/>
                    <a:pt x="7390867" y="118110"/>
                    <a:pt x="7380707" y="110490"/>
                  </a:cubicBezTo>
                  <a:cubicBezTo>
                    <a:pt x="7370547" y="102870"/>
                    <a:pt x="7356577" y="99060"/>
                    <a:pt x="7342607" y="100330"/>
                  </a:cubicBezTo>
                  <a:cubicBezTo>
                    <a:pt x="7333717" y="101600"/>
                    <a:pt x="7327367" y="101600"/>
                    <a:pt x="7319747" y="104140"/>
                  </a:cubicBezTo>
                  <a:lnTo>
                    <a:pt x="7308317" y="107950"/>
                  </a:lnTo>
                  <a:cubicBezTo>
                    <a:pt x="7304507" y="109220"/>
                    <a:pt x="7300697" y="110490"/>
                    <a:pt x="7296887" y="113030"/>
                  </a:cubicBezTo>
                  <a:cubicBezTo>
                    <a:pt x="7282917" y="120650"/>
                    <a:pt x="7270217" y="132080"/>
                    <a:pt x="7262597" y="147320"/>
                  </a:cubicBezTo>
                  <a:cubicBezTo>
                    <a:pt x="7258787" y="154940"/>
                    <a:pt x="7256247" y="162560"/>
                    <a:pt x="7253707" y="171450"/>
                  </a:cubicBezTo>
                  <a:cubicBezTo>
                    <a:pt x="7252437" y="180340"/>
                    <a:pt x="7251167" y="190500"/>
                    <a:pt x="7251167" y="198120"/>
                  </a:cubicBezTo>
                  <a:cubicBezTo>
                    <a:pt x="7251167" y="201930"/>
                    <a:pt x="7251167" y="208280"/>
                    <a:pt x="7252437" y="212090"/>
                  </a:cubicBezTo>
                  <a:cubicBezTo>
                    <a:pt x="7252437" y="215900"/>
                    <a:pt x="7253707" y="219710"/>
                    <a:pt x="7254977" y="224790"/>
                  </a:cubicBezTo>
                  <a:cubicBezTo>
                    <a:pt x="7257517" y="233680"/>
                    <a:pt x="7261327" y="242570"/>
                    <a:pt x="7265137" y="251460"/>
                  </a:cubicBezTo>
                  <a:cubicBezTo>
                    <a:pt x="7274027" y="267970"/>
                    <a:pt x="7286727" y="283210"/>
                    <a:pt x="7301967" y="295910"/>
                  </a:cubicBezTo>
                  <a:cubicBezTo>
                    <a:pt x="7317207" y="308610"/>
                    <a:pt x="7336257" y="316230"/>
                    <a:pt x="7356577" y="318770"/>
                  </a:cubicBezTo>
                  <a:cubicBezTo>
                    <a:pt x="7361657" y="320040"/>
                    <a:pt x="7366737" y="320040"/>
                    <a:pt x="7371817" y="320040"/>
                  </a:cubicBezTo>
                  <a:lnTo>
                    <a:pt x="7388327" y="320040"/>
                  </a:lnTo>
                  <a:cubicBezTo>
                    <a:pt x="7394677" y="318770"/>
                    <a:pt x="7398487" y="318770"/>
                    <a:pt x="7403567" y="317500"/>
                  </a:cubicBezTo>
                  <a:lnTo>
                    <a:pt x="7418807" y="313690"/>
                  </a:lnTo>
                  <a:cubicBezTo>
                    <a:pt x="7459447" y="302260"/>
                    <a:pt x="7493737" y="271780"/>
                    <a:pt x="7510247" y="232410"/>
                  </a:cubicBezTo>
                  <a:cubicBezTo>
                    <a:pt x="7519137" y="212090"/>
                    <a:pt x="7522947" y="190500"/>
                    <a:pt x="7521677" y="170180"/>
                  </a:cubicBezTo>
                  <a:lnTo>
                    <a:pt x="7521677" y="161290"/>
                  </a:lnTo>
                  <a:cubicBezTo>
                    <a:pt x="7521677" y="158750"/>
                    <a:pt x="7520407" y="156210"/>
                    <a:pt x="7520407" y="153670"/>
                  </a:cubicBezTo>
                  <a:lnTo>
                    <a:pt x="7519137" y="146050"/>
                  </a:lnTo>
                  <a:lnTo>
                    <a:pt x="7516597" y="138430"/>
                  </a:lnTo>
                  <a:cubicBezTo>
                    <a:pt x="7514057" y="128270"/>
                    <a:pt x="7510247" y="118110"/>
                    <a:pt x="7505167" y="109220"/>
                  </a:cubicBezTo>
                  <a:cubicBezTo>
                    <a:pt x="7486117" y="71120"/>
                    <a:pt x="7451827" y="44450"/>
                    <a:pt x="7412457" y="34290"/>
                  </a:cubicBezTo>
                  <a:cubicBezTo>
                    <a:pt x="7403567" y="31750"/>
                    <a:pt x="7393407" y="30480"/>
                    <a:pt x="7383247" y="30480"/>
                  </a:cubicBezTo>
                  <a:cubicBezTo>
                    <a:pt x="7373087" y="29210"/>
                    <a:pt x="7361657" y="29210"/>
                    <a:pt x="7351497" y="29210"/>
                  </a:cubicBezTo>
                  <a:cubicBezTo>
                    <a:pt x="7338797" y="27940"/>
                    <a:pt x="7326097" y="27940"/>
                    <a:pt x="7314667" y="27940"/>
                  </a:cubicBezTo>
                  <a:lnTo>
                    <a:pt x="236220" y="27940"/>
                  </a:lnTo>
                  <a:cubicBezTo>
                    <a:pt x="224790" y="27940"/>
                    <a:pt x="212090" y="27940"/>
                    <a:pt x="199390" y="29210"/>
                  </a:cubicBezTo>
                  <a:cubicBezTo>
                    <a:pt x="189230" y="29210"/>
                    <a:pt x="177800" y="29210"/>
                    <a:pt x="167640" y="30480"/>
                  </a:cubicBezTo>
                  <a:cubicBezTo>
                    <a:pt x="157480" y="30480"/>
                    <a:pt x="147320" y="31750"/>
                    <a:pt x="138430" y="34290"/>
                  </a:cubicBezTo>
                  <a:cubicBezTo>
                    <a:pt x="99060" y="44450"/>
                    <a:pt x="64770" y="69850"/>
                    <a:pt x="45720" y="107950"/>
                  </a:cubicBezTo>
                  <a:cubicBezTo>
                    <a:pt x="40640" y="116840"/>
                    <a:pt x="36830" y="127000"/>
                    <a:pt x="34290" y="137160"/>
                  </a:cubicBezTo>
                  <a:lnTo>
                    <a:pt x="31750" y="144780"/>
                  </a:lnTo>
                  <a:lnTo>
                    <a:pt x="30480" y="152400"/>
                  </a:lnTo>
                  <a:cubicBezTo>
                    <a:pt x="30480" y="154940"/>
                    <a:pt x="29210" y="157480"/>
                    <a:pt x="29210" y="160020"/>
                  </a:cubicBezTo>
                  <a:lnTo>
                    <a:pt x="29210" y="168910"/>
                  </a:lnTo>
                  <a:cubicBezTo>
                    <a:pt x="27940" y="189230"/>
                    <a:pt x="31750" y="210820"/>
                    <a:pt x="40640" y="231140"/>
                  </a:cubicBezTo>
                  <a:cubicBezTo>
                    <a:pt x="57150" y="270510"/>
                    <a:pt x="91440" y="300990"/>
                    <a:pt x="132080" y="312420"/>
                  </a:cubicBezTo>
                  <a:lnTo>
                    <a:pt x="147320" y="316230"/>
                  </a:lnTo>
                  <a:cubicBezTo>
                    <a:pt x="152400" y="317500"/>
                    <a:pt x="156210" y="317500"/>
                    <a:pt x="162560" y="318770"/>
                  </a:cubicBezTo>
                  <a:lnTo>
                    <a:pt x="179070" y="318770"/>
                  </a:lnTo>
                  <a:cubicBezTo>
                    <a:pt x="184150" y="318770"/>
                    <a:pt x="189230" y="318770"/>
                    <a:pt x="194310" y="317500"/>
                  </a:cubicBezTo>
                  <a:cubicBezTo>
                    <a:pt x="214630" y="314960"/>
                    <a:pt x="233680" y="307340"/>
                    <a:pt x="248920" y="294640"/>
                  </a:cubicBezTo>
                  <a:cubicBezTo>
                    <a:pt x="264160" y="281940"/>
                    <a:pt x="276860" y="266700"/>
                    <a:pt x="285750" y="250190"/>
                  </a:cubicBezTo>
                  <a:cubicBezTo>
                    <a:pt x="289560" y="241300"/>
                    <a:pt x="293370" y="232410"/>
                    <a:pt x="295910" y="223520"/>
                  </a:cubicBezTo>
                  <a:cubicBezTo>
                    <a:pt x="297180" y="218440"/>
                    <a:pt x="298450" y="214630"/>
                    <a:pt x="298450" y="210820"/>
                  </a:cubicBezTo>
                  <a:cubicBezTo>
                    <a:pt x="299720" y="207010"/>
                    <a:pt x="299720" y="200660"/>
                    <a:pt x="299720" y="196850"/>
                  </a:cubicBezTo>
                  <a:cubicBezTo>
                    <a:pt x="299720" y="189230"/>
                    <a:pt x="298450" y="179070"/>
                    <a:pt x="297180" y="170180"/>
                  </a:cubicBezTo>
                  <a:cubicBezTo>
                    <a:pt x="294640" y="161290"/>
                    <a:pt x="292100" y="153670"/>
                    <a:pt x="288290" y="146050"/>
                  </a:cubicBezTo>
                  <a:cubicBezTo>
                    <a:pt x="280670" y="130810"/>
                    <a:pt x="267970" y="119380"/>
                    <a:pt x="254000" y="111760"/>
                  </a:cubicBezTo>
                  <a:cubicBezTo>
                    <a:pt x="250190" y="109220"/>
                    <a:pt x="246380" y="107950"/>
                    <a:pt x="242570" y="106680"/>
                  </a:cubicBezTo>
                  <a:lnTo>
                    <a:pt x="231140" y="102870"/>
                  </a:lnTo>
                  <a:cubicBezTo>
                    <a:pt x="223520" y="100330"/>
                    <a:pt x="217170" y="100330"/>
                    <a:pt x="208280" y="99060"/>
                  </a:cubicBezTo>
                  <a:cubicBezTo>
                    <a:pt x="194310" y="97790"/>
                    <a:pt x="180340" y="101600"/>
                    <a:pt x="170180" y="109220"/>
                  </a:cubicBezTo>
                  <a:cubicBezTo>
                    <a:pt x="160020" y="116840"/>
                    <a:pt x="154940" y="128270"/>
                    <a:pt x="152400" y="139700"/>
                  </a:cubicBezTo>
                  <a:lnTo>
                    <a:pt x="152400" y="142240"/>
                  </a:lnTo>
                  <a:cubicBezTo>
                    <a:pt x="157480" y="120650"/>
                    <a:pt x="176530" y="105410"/>
                    <a:pt x="199390" y="105410"/>
                  </a:cubicBezTo>
                  <a:cubicBezTo>
                    <a:pt x="226060" y="105410"/>
                    <a:pt x="248920" y="127000"/>
                    <a:pt x="248920" y="154940"/>
                  </a:cubicBezTo>
                  <a:cubicBezTo>
                    <a:pt x="248920" y="180340"/>
                    <a:pt x="228600" y="201930"/>
                    <a:pt x="204470" y="203200"/>
                  </a:cubicBezTo>
                  <a:lnTo>
                    <a:pt x="200660" y="203200"/>
                  </a:lnTo>
                  <a:cubicBezTo>
                    <a:pt x="195580" y="203200"/>
                    <a:pt x="190500" y="201930"/>
                    <a:pt x="185420" y="200660"/>
                  </a:cubicBezTo>
                  <a:cubicBezTo>
                    <a:pt x="184150" y="200660"/>
                    <a:pt x="181610" y="199390"/>
                    <a:pt x="180340" y="199390"/>
                  </a:cubicBezTo>
                  <a:cubicBezTo>
                    <a:pt x="177800" y="198120"/>
                    <a:pt x="173990" y="195580"/>
                    <a:pt x="170180" y="194310"/>
                  </a:cubicBezTo>
                  <a:cubicBezTo>
                    <a:pt x="163830" y="189230"/>
                    <a:pt x="156210" y="182880"/>
                    <a:pt x="152400" y="172720"/>
                  </a:cubicBezTo>
                  <a:cubicBezTo>
                    <a:pt x="147320" y="162560"/>
                    <a:pt x="144780" y="151130"/>
                    <a:pt x="146050" y="138430"/>
                  </a:cubicBezTo>
                  <a:cubicBezTo>
                    <a:pt x="147320" y="125730"/>
                    <a:pt x="153670" y="111760"/>
                    <a:pt x="165100" y="100330"/>
                  </a:cubicBezTo>
                  <a:cubicBezTo>
                    <a:pt x="176530" y="88900"/>
                    <a:pt x="194310" y="83820"/>
                    <a:pt x="210820" y="83820"/>
                  </a:cubicBezTo>
                  <a:cubicBezTo>
                    <a:pt x="218440" y="83820"/>
                    <a:pt x="227330" y="85090"/>
                    <a:pt x="236220" y="86360"/>
                  </a:cubicBezTo>
                  <a:cubicBezTo>
                    <a:pt x="240030" y="87630"/>
                    <a:pt x="245110" y="87630"/>
                    <a:pt x="248920" y="90170"/>
                  </a:cubicBezTo>
                  <a:cubicBezTo>
                    <a:pt x="252730" y="91440"/>
                    <a:pt x="257810" y="93980"/>
                    <a:pt x="261620" y="95250"/>
                  </a:cubicBezTo>
                  <a:cubicBezTo>
                    <a:pt x="279400" y="102870"/>
                    <a:pt x="294640" y="118110"/>
                    <a:pt x="304800" y="134620"/>
                  </a:cubicBezTo>
                  <a:cubicBezTo>
                    <a:pt x="314960" y="152400"/>
                    <a:pt x="321310" y="172720"/>
                    <a:pt x="321310" y="195580"/>
                  </a:cubicBezTo>
                  <a:cubicBezTo>
                    <a:pt x="321310" y="200660"/>
                    <a:pt x="321310" y="205740"/>
                    <a:pt x="320040" y="210820"/>
                  </a:cubicBezTo>
                  <a:cubicBezTo>
                    <a:pt x="320040" y="215900"/>
                    <a:pt x="318770" y="222250"/>
                    <a:pt x="317500" y="227330"/>
                  </a:cubicBezTo>
                  <a:cubicBezTo>
                    <a:pt x="314960" y="238760"/>
                    <a:pt x="311150" y="248920"/>
                    <a:pt x="306070" y="259080"/>
                  </a:cubicBezTo>
                  <a:cubicBezTo>
                    <a:pt x="295910" y="279400"/>
                    <a:pt x="281940" y="298450"/>
                    <a:pt x="262890" y="313690"/>
                  </a:cubicBezTo>
                  <a:cubicBezTo>
                    <a:pt x="243840" y="328930"/>
                    <a:pt x="220980" y="339090"/>
                    <a:pt x="196850" y="342900"/>
                  </a:cubicBezTo>
                  <a:cubicBezTo>
                    <a:pt x="190500" y="344170"/>
                    <a:pt x="184150" y="344170"/>
                    <a:pt x="179070" y="345440"/>
                  </a:cubicBezTo>
                  <a:lnTo>
                    <a:pt x="160020" y="345440"/>
                  </a:lnTo>
                  <a:cubicBezTo>
                    <a:pt x="154940" y="345440"/>
                    <a:pt x="147320" y="344170"/>
                    <a:pt x="140970" y="342900"/>
                  </a:cubicBezTo>
                  <a:cubicBezTo>
                    <a:pt x="134620" y="341630"/>
                    <a:pt x="128270" y="340360"/>
                    <a:pt x="123190" y="339090"/>
                  </a:cubicBezTo>
                  <a:cubicBezTo>
                    <a:pt x="74930" y="325120"/>
                    <a:pt x="33020" y="288290"/>
                    <a:pt x="13970" y="241300"/>
                  </a:cubicBezTo>
                  <a:cubicBezTo>
                    <a:pt x="3810" y="217170"/>
                    <a:pt x="0" y="191770"/>
                    <a:pt x="1270" y="166370"/>
                  </a:cubicBezTo>
                  <a:lnTo>
                    <a:pt x="2540" y="158750"/>
                  </a:lnTo>
                  <a:cubicBezTo>
                    <a:pt x="2540" y="156210"/>
                    <a:pt x="3810" y="152400"/>
                    <a:pt x="3810" y="148590"/>
                  </a:cubicBezTo>
                  <a:lnTo>
                    <a:pt x="5080" y="138430"/>
                  </a:lnTo>
                  <a:lnTo>
                    <a:pt x="7620" y="129540"/>
                  </a:lnTo>
                  <a:cubicBezTo>
                    <a:pt x="10160" y="116840"/>
                    <a:pt x="15240" y="105410"/>
                    <a:pt x="21590" y="93980"/>
                  </a:cubicBezTo>
                  <a:cubicBezTo>
                    <a:pt x="44450" y="49530"/>
                    <a:pt x="87630" y="17780"/>
                    <a:pt x="133350" y="7620"/>
                  </a:cubicBezTo>
                  <a:cubicBezTo>
                    <a:pt x="144780" y="5080"/>
                    <a:pt x="156210" y="3810"/>
                    <a:pt x="167640" y="2540"/>
                  </a:cubicBezTo>
                  <a:lnTo>
                    <a:pt x="186690" y="2540"/>
                  </a:lnTo>
                  <a:lnTo>
                    <a:pt x="186690" y="0"/>
                  </a:lnTo>
                  <a:lnTo>
                    <a:pt x="7362927" y="0"/>
                  </a:lnTo>
                  <a:lnTo>
                    <a:pt x="7362927" y="2540"/>
                  </a:lnTo>
                  <a:lnTo>
                    <a:pt x="7381977" y="2540"/>
                  </a:lnTo>
                  <a:cubicBezTo>
                    <a:pt x="7393407" y="3810"/>
                    <a:pt x="7404837" y="5080"/>
                    <a:pt x="7416267" y="7620"/>
                  </a:cubicBezTo>
                  <a:cubicBezTo>
                    <a:pt x="7461987" y="17780"/>
                    <a:pt x="7505167" y="49530"/>
                    <a:pt x="7528027" y="93980"/>
                  </a:cubicBezTo>
                  <a:cubicBezTo>
                    <a:pt x="7534377" y="105410"/>
                    <a:pt x="7539457" y="116840"/>
                    <a:pt x="7541997" y="129540"/>
                  </a:cubicBezTo>
                  <a:lnTo>
                    <a:pt x="7544537" y="138430"/>
                  </a:lnTo>
                  <a:lnTo>
                    <a:pt x="7545807" y="148590"/>
                  </a:lnTo>
                  <a:cubicBezTo>
                    <a:pt x="7545807" y="152400"/>
                    <a:pt x="7547077" y="156210"/>
                    <a:pt x="7547077" y="158750"/>
                  </a:cubicBezTo>
                  <a:lnTo>
                    <a:pt x="7549617" y="167640"/>
                  </a:lnTo>
                  <a:close/>
                </a:path>
              </a:pathLst>
            </a:custGeom>
            <a:solidFill>
              <a:srgbClr val="9D845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001930" y="7727983"/>
            <a:ext cx="2888273" cy="146423"/>
            <a:chOff x="0" y="0"/>
            <a:chExt cx="7548347" cy="382270"/>
          </a:xfrm>
        </p:grpSpPr>
        <p:sp>
          <p:nvSpPr>
            <p:cNvPr name="Freeform 15" id="15"/>
            <p:cNvSpPr/>
            <p:nvPr/>
          </p:nvSpPr>
          <p:spPr>
            <a:xfrm>
              <a:off x="-1270" y="17780"/>
              <a:ext cx="7550887" cy="346710"/>
            </a:xfrm>
            <a:custGeom>
              <a:avLst/>
              <a:gdLst/>
              <a:ahLst/>
              <a:cxnLst/>
              <a:rect r="r" b="b" t="t" l="l"/>
              <a:pathLst>
                <a:path h="346710" w="7550887">
                  <a:moveTo>
                    <a:pt x="7549617" y="167640"/>
                  </a:moveTo>
                  <a:cubicBezTo>
                    <a:pt x="7550887" y="193040"/>
                    <a:pt x="7547077" y="218440"/>
                    <a:pt x="7536917" y="242570"/>
                  </a:cubicBezTo>
                  <a:cubicBezTo>
                    <a:pt x="7517867" y="289560"/>
                    <a:pt x="7475957" y="326390"/>
                    <a:pt x="7427697" y="340360"/>
                  </a:cubicBezTo>
                  <a:cubicBezTo>
                    <a:pt x="7422617" y="341630"/>
                    <a:pt x="7416267" y="342900"/>
                    <a:pt x="7409917" y="344170"/>
                  </a:cubicBezTo>
                  <a:cubicBezTo>
                    <a:pt x="7403567" y="345440"/>
                    <a:pt x="7395947" y="346710"/>
                    <a:pt x="7390867" y="346710"/>
                  </a:cubicBezTo>
                  <a:lnTo>
                    <a:pt x="7371817" y="346710"/>
                  </a:lnTo>
                  <a:cubicBezTo>
                    <a:pt x="7366737" y="345440"/>
                    <a:pt x="7360387" y="345440"/>
                    <a:pt x="7354037" y="344170"/>
                  </a:cubicBezTo>
                  <a:cubicBezTo>
                    <a:pt x="7329907" y="340360"/>
                    <a:pt x="7307047" y="330200"/>
                    <a:pt x="7287997" y="314960"/>
                  </a:cubicBezTo>
                  <a:cubicBezTo>
                    <a:pt x="7268947" y="299720"/>
                    <a:pt x="7254977" y="280670"/>
                    <a:pt x="7244817" y="260350"/>
                  </a:cubicBezTo>
                  <a:cubicBezTo>
                    <a:pt x="7239737" y="250190"/>
                    <a:pt x="7235927" y="240030"/>
                    <a:pt x="7233387" y="228600"/>
                  </a:cubicBezTo>
                  <a:cubicBezTo>
                    <a:pt x="7232117" y="223520"/>
                    <a:pt x="7230847" y="217170"/>
                    <a:pt x="7230847" y="212090"/>
                  </a:cubicBezTo>
                  <a:cubicBezTo>
                    <a:pt x="7229577" y="207010"/>
                    <a:pt x="7229577" y="201930"/>
                    <a:pt x="7229577" y="196850"/>
                  </a:cubicBezTo>
                  <a:cubicBezTo>
                    <a:pt x="7229577" y="173990"/>
                    <a:pt x="7235927" y="153670"/>
                    <a:pt x="7246087" y="135890"/>
                  </a:cubicBezTo>
                  <a:cubicBezTo>
                    <a:pt x="7256247" y="119380"/>
                    <a:pt x="7271487" y="104140"/>
                    <a:pt x="7289267" y="96520"/>
                  </a:cubicBezTo>
                  <a:cubicBezTo>
                    <a:pt x="7293077" y="95250"/>
                    <a:pt x="7298157" y="92710"/>
                    <a:pt x="7301967" y="91440"/>
                  </a:cubicBezTo>
                  <a:cubicBezTo>
                    <a:pt x="7305777" y="88900"/>
                    <a:pt x="7310857" y="88900"/>
                    <a:pt x="7314667" y="87630"/>
                  </a:cubicBezTo>
                  <a:cubicBezTo>
                    <a:pt x="7323557" y="86360"/>
                    <a:pt x="7332447" y="85090"/>
                    <a:pt x="7340067" y="85090"/>
                  </a:cubicBezTo>
                  <a:cubicBezTo>
                    <a:pt x="7356577" y="85090"/>
                    <a:pt x="7374357" y="90170"/>
                    <a:pt x="7385787" y="101600"/>
                  </a:cubicBezTo>
                  <a:cubicBezTo>
                    <a:pt x="7397217" y="113030"/>
                    <a:pt x="7403567" y="127000"/>
                    <a:pt x="7404837" y="139700"/>
                  </a:cubicBezTo>
                  <a:cubicBezTo>
                    <a:pt x="7406107" y="152400"/>
                    <a:pt x="7403567" y="163830"/>
                    <a:pt x="7398487" y="173990"/>
                  </a:cubicBezTo>
                  <a:cubicBezTo>
                    <a:pt x="7394677" y="184150"/>
                    <a:pt x="7387057" y="190500"/>
                    <a:pt x="7380707" y="195580"/>
                  </a:cubicBezTo>
                  <a:cubicBezTo>
                    <a:pt x="7376897" y="196850"/>
                    <a:pt x="7373087" y="199390"/>
                    <a:pt x="7370547" y="200660"/>
                  </a:cubicBezTo>
                  <a:cubicBezTo>
                    <a:pt x="7369277" y="200660"/>
                    <a:pt x="7366737" y="201930"/>
                    <a:pt x="7365467" y="201930"/>
                  </a:cubicBezTo>
                  <a:cubicBezTo>
                    <a:pt x="7360387" y="203200"/>
                    <a:pt x="7355307" y="204470"/>
                    <a:pt x="7350227" y="204470"/>
                  </a:cubicBezTo>
                  <a:lnTo>
                    <a:pt x="7346417" y="204470"/>
                  </a:lnTo>
                  <a:cubicBezTo>
                    <a:pt x="7322287" y="203200"/>
                    <a:pt x="7301967" y="181610"/>
                    <a:pt x="7301967" y="156210"/>
                  </a:cubicBezTo>
                  <a:cubicBezTo>
                    <a:pt x="7301967" y="128270"/>
                    <a:pt x="7324827" y="106680"/>
                    <a:pt x="7351497" y="106680"/>
                  </a:cubicBezTo>
                  <a:cubicBezTo>
                    <a:pt x="7374357" y="106680"/>
                    <a:pt x="7393407" y="121920"/>
                    <a:pt x="7398487" y="143510"/>
                  </a:cubicBezTo>
                  <a:lnTo>
                    <a:pt x="7398487" y="140970"/>
                  </a:lnTo>
                  <a:cubicBezTo>
                    <a:pt x="7395947" y="129540"/>
                    <a:pt x="7390867" y="118110"/>
                    <a:pt x="7380707" y="110490"/>
                  </a:cubicBezTo>
                  <a:cubicBezTo>
                    <a:pt x="7370547" y="102870"/>
                    <a:pt x="7356577" y="99060"/>
                    <a:pt x="7342607" y="100330"/>
                  </a:cubicBezTo>
                  <a:cubicBezTo>
                    <a:pt x="7333717" y="101600"/>
                    <a:pt x="7327367" y="101600"/>
                    <a:pt x="7319747" y="104140"/>
                  </a:cubicBezTo>
                  <a:lnTo>
                    <a:pt x="7308317" y="107950"/>
                  </a:lnTo>
                  <a:cubicBezTo>
                    <a:pt x="7304507" y="109220"/>
                    <a:pt x="7300697" y="110490"/>
                    <a:pt x="7296887" y="113030"/>
                  </a:cubicBezTo>
                  <a:cubicBezTo>
                    <a:pt x="7282917" y="120650"/>
                    <a:pt x="7270217" y="132080"/>
                    <a:pt x="7262597" y="147320"/>
                  </a:cubicBezTo>
                  <a:cubicBezTo>
                    <a:pt x="7258787" y="154940"/>
                    <a:pt x="7256247" y="162560"/>
                    <a:pt x="7253707" y="171450"/>
                  </a:cubicBezTo>
                  <a:cubicBezTo>
                    <a:pt x="7252437" y="180340"/>
                    <a:pt x="7251167" y="190500"/>
                    <a:pt x="7251167" y="198120"/>
                  </a:cubicBezTo>
                  <a:cubicBezTo>
                    <a:pt x="7251167" y="201930"/>
                    <a:pt x="7251167" y="208280"/>
                    <a:pt x="7252437" y="212090"/>
                  </a:cubicBezTo>
                  <a:cubicBezTo>
                    <a:pt x="7252437" y="215900"/>
                    <a:pt x="7253707" y="219710"/>
                    <a:pt x="7254977" y="224790"/>
                  </a:cubicBezTo>
                  <a:cubicBezTo>
                    <a:pt x="7257517" y="233680"/>
                    <a:pt x="7261327" y="242570"/>
                    <a:pt x="7265137" y="251460"/>
                  </a:cubicBezTo>
                  <a:cubicBezTo>
                    <a:pt x="7274027" y="267970"/>
                    <a:pt x="7286727" y="283210"/>
                    <a:pt x="7301967" y="295910"/>
                  </a:cubicBezTo>
                  <a:cubicBezTo>
                    <a:pt x="7317207" y="308610"/>
                    <a:pt x="7336257" y="316230"/>
                    <a:pt x="7356577" y="318770"/>
                  </a:cubicBezTo>
                  <a:cubicBezTo>
                    <a:pt x="7361657" y="320040"/>
                    <a:pt x="7366737" y="320040"/>
                    <a:pt x="7371817" y="320040"/>
                  </a:cubicBezTo>
                  <a:lnTo>
                    <a:pt x="7388327" y="320040"/>
                  </a:lnTo>
                  <a:cubicBezTo>
                    <a:pt x="7394677" y="318770"/>
                    <a:pt x="7398487" y="318770"/>
                    <a:pt x="7403567" y="317500"/>
                  </a:cubicBezTo>
                  <a:lnTo>
                    <a:pt x="7418807" y="313690"/>
                  </a:lnTo>
                  <a:cubicBezTo>
                    <a:pt x="7459447" y="302260"/>
                    <a:pt x="7493737" y="271780"/>
                    <a:pt x="7510247" y="232410"/>
                  </a:cubicBezTo>
                  <a:cubicBezTo>
                    <a:pt x="7519137" y="212090"/>
                    <a:pt x="7522947" y="190500"/>
                    <a:pt x="7521677" y="170180"/>
                  </a:cubicBezTo>
                  <a:lnTo>
                    <a:pt x="7521677" y="161290"/>
                  </a:lnTo>
                  <a:cubicBezTo>
                    <a:pt x="7521677" y="158750"/>
                    <a:pt x="7520407" y="156210"/>
                    <a:pt x="7520407" y="153670"/>
                  </a:cubicBezTo>
                  <a:lnTo>
                    <a:pt x="7519137" y="146050"/>
                  </a:lnTo>
                  <a:lnTo>
                    <a:pt x="7516597" y="138430"/>
                  </a:lnTo>
                  <a:cubicBezTo>
                    <a:pt x="7514057" y="128270"/>
                    <a:pt x="7510247" y="118110"/>
                    <a:pt x="7505167" y="109220"/>
                  </a:cubicBezTo>
                  <a:cubicBezTo>
                    <a:pt x="7486117" y="71120"/>
                    <a:pt x="7451827" y="44450"/>
                    <a:pt x="7412457" y="34290"/>
                  </a:cubicBezTo>
                  <a:cubicBezTo>
                    <a:pt x="7403567" y="31750"/>
                    <a:pt x="7393407" y="30480"/>
                    <a:pt x="7383247" y="30480"/>
                  </a:cubicBezTo>
                  <a:cubicBezTo>
                    <a:pt x="7373087" y="29210"/>
                    <a:pt x="7361657" y="29210"/>
                    <a:pt x="7351497" y="29210"/>
                  </a:cubicBezTo>
                  <a:cubicBezTo>
                    <a:pt x="7338797" y="27940"/>
                    <a:pt x="7326097" y="27940"/>
                    <a:pt x="7314667" y="27940"/>
                  </a:cubicBezTo>
                  <a:lnTo>
                    <a:pt x="236220" y="27940"/>
                  </a:lnTo>
                  <a:cubicBezTo>
                    <a:pt x="224790" y="27940"/>
                    <a:pt x="212090" y="27940"/>
                    <a:pt x="199390" y="29210"/>
                  </a:cubicBezTo>
                  <a:cubicBezTo>
                    <a:pt x="189230" y="29210"/>
                    <a:pt x="177800" y="29210"/>
                    <a:pt x="167640" y="30480"/>
                  </a:cubicBezTo>
                  <a:cubicBezTo>
                    <a:pt x="157480" y="30480"/>
                    <a:pt x="147320" y="31750"/>
                    <a:pt x="138430" y="34290"/>
                  </a:cubicBezTo>
                  <a:cubicBezTo>
                    <a:pt x="99060" y="44450"/>
                    <a:pt x="64770" y="69850"/>
                    <a:pt x="45720" y="107950"/>
                  </a:cubicBezTo>
                  <a:cubicBezTo>
                    <a:pt x="40640" y="116840"/>
                    <a:pt x="36830" y="127000"/>
                    <a:pt x="34290" y="137160"/>
                  </a:cubicBezTo>
                  <a:lnTo>
                    <a:pt x="31750" y="144780"/>
                  </a:lnTo>
                  <a:lnTo>
                    <a:pt x="30480" y="152400"/>
                  </a:lnTo>
                  <a:cubicBezTo>
                    <a:pt x="30480" y="154940"/>
                    <a:pt x="29210" y="157480"/>
                    <a:pt x="29210" y="160020"/>
                  </a:cubicBezTo>
                  <a:lnTo>
                    <a:pt x="29210" y="168910"/>
                  </a:lnTo>
                  <a:cubicBezTo>
                    <a:pt x="27940" y="189230"/>
                    <a:pt x="31750" y="210820"/>
                    <a:pt x="40640" y="231140"/>
                  </a:cubicBezTo>
                  <a:cubicBezTo>
                    <a:pt x="57150" y="270510"/>
                    <a:pt x="91440" y="300990"/>
                    <a:pt x="132080" y="312420"/>
                  </a:cubicBezTo>
                  <a:lnTo>
                    <a:pt x="147320" y="316230"/>
                  </a:lnTo>
                  <a:cubicBezTo>
                    <a:pt x="152400" y="317500"/>
                    <a:pt x="156210" y="317500"/>
                    <a:pt x="162560" y="318770"/>
                  </a:cubicBezTo>
                  <a:lnTo>
                    <a:pt x="179070" y="318770"/>
                  </a:lnTo>
                  <a:cubicBezTo>
                    <a:pt x="184150" y="318770"/>
                    <a:pt x="189230" y="318770"/>
                    <a:pt x="194310" y="317500"/>
                  </a:cubicBezTo>
                  <a:cubicBezTo>
                    <a:pt x="214630" y="314960"/>
                    <a:pt x="233680" y="307340"/>
                    <a:pt x="248920" y="294640"/>
                  </a:cubicBezTo>
                  <a:cubicBezTo>
                    <a:pt x="264160" y="281940"/>
                    <a:pt x="276860" y="266700"/>
                    <a:pt x="285750" y="250190"/>
                  </a:cubicBezTo>
                  <a:cubicBezTo>
                    <a:pt x="289560" y="241300"/>
                    <a:pt x="293370" y="232410"/>
                    <a:pt x="295910" y="223520"/>
                  </a:cubicBezTo>
                  <a:cubicBezTo>
                    <a:pt x="297180" y="218440"/>
                    <a:pt x="298450" y="214630"/>
                    <a:pt x="298450" y="210820"/>
                  </a:cubicBezTo>
                  <a:cubicBezTo>
                    <a:pt x="299720" y="207010"/>
                    <a:pt x="299720" y="200660"/>
                    <a:pt x="299720" y="196850"/>
                  </a:cubicBezTo>
                  <a:cubicBezTo>
                    <a:pt x="299720" y="189230"/>
                    <a:pt x="298450" y="179070"/>
                    <a:pt x="297180" y="170180"/>
                  </a:cubicBezTo>
                  <a:cubicBezTo>
                    <a:pt x="294640" y="161290"/>
                    <a:pt x="292100" y="153670"/>
                    <a:pt x="288290" y="146050"/>
                  </a:cubicBezTo>
                  <a:cubicBezTo>
                    <a:pt x="280670" y="130810"/>
                    <a:pt x="267970" y="119380"/>
                    <a:pt x="254000" y="111760"/>
                  </a:cubicBezTo>
                  <a:cubicBezTo>
                    <a:pt x="250190" y="109220"/>
                    <a:pt x="246380" y="107950"/>
                    <a:pt x="242570" y="106680"/>
                  </a:cubicBezTo>
                  <a:lnTo>
                    <a:pt x="231140" y="102870"/>
                  </a:lnTo>
                  <a:cubicBezTo>
                    <a:pt x="223520" y="100330"/>
                    <a:pt x="217170" y="100330"/>
                    <a:pt x="208280" y="99060"/>
                  </a:cubicBezTo>
                  <a:cubicBezTo>
                    <a:pt x="194310" y="97790"/>
                    <a:pt x="180340" y="101600"/>
                    <a:pt x="170180" y="109220"/>
                  </a:cubicBezTo>
                  <a:cubicBezTo>
                    <a:pt x="160020" y="116840"/>
                    <a:pt x="154940" y="128270"/>
                    <a:pt x="152400" y="139700"/>
                  </a:cubicBezTo>
                  <a:lnTo>
                    <a:pt x="152400" y="142240"/>
                  </a:lnTo>
                  <a:cubicBezTo>
                    <a:pt x="157480" y="120650"/>
                    <a:pt x="176530" y="105410"/>
                    <a:pt x="199390" y="105410"/>
                  </a:cubicBezTo>
                  <a:cubicBezTo>
                    <a:pt x="226060" y="105410"/>
                    <a:pt x="248920" y="127000"/>
                    <a:pt x="248920" y="154940"/>
                  </a:cubicBezTo>
                  <a:cubicBezTo>
                    <a:pt x="248920" y="180340"/>
                    <a:pt x="228600" y="201930"/>
                    <a:pt x="204470" y="203200"/>
                  </a:cubicBezTo>
                  <a:lnTo>
                    <a:pt x="200660" y="203200"/>
                  </a:lnTo>
                  <a:cubicBezTo>
                    <a:pt x="195580" y="203200"/>
                    <a:pt x="190500" y="201930"/>
                    <a:pt x="185420" y="200660"/>
                  </a:cubicBezTo>
                  <a:cubicBezTo>
                    <a:pt x="184150" y="200660"/>
                    <a:pt x="181610" y="199390"/>
                    <a:pt x="180340" y="199390"/>
                  </a:cubicBezTo>
                  <a:cubicBezTo>
                    <a:pt x="177800" y="198120"/>
                    <a:pt x="173990" y="195580"/>
                    <a:pt x="170180" y="194310"/>
                  </a:cubicBezTo>
                  <a:cubicBezTo>
                    <a:pt x="163830" y="189230"/>
                    <a:pt x="156210" y="182880"/>
                    <a:pt x="152400" y="172720"/>
                  </a:cubicBezTo>
                  <a:cubicBezTo>
                    <a:pt x="147320" y="162560"/>
                    <a:pt x="144780" y="151130"/>
                    <a:pt x="146050" y="138430"/>
                  </a:cubicBezTo>
                  <a:cubicBezTo>
                    <a:pt x="147320" y="125730"/>
                    <a:pt x="153670" y="111760"/>
                    <a:pt x="165100" y="100330"/>
                  </a:cubicBezTo>
                  <a:cubicBezTo>
                    <a:pt x="176530" y="88900"/>
                    <a:pt x="194310" y="83820"/>
                    <a:pt x="210820" y="83820"/>
                  </a:cubicBezTo>
                  <a:cubicBezTo>
                    <a:pt x="218440" y="83820"/>
                    <a:pt x="227330" y="85090"/>
                    <a:pt x="236220" y="86360"/>
                  </a:cubicBezTo>
                  <a:cubicBezTo>
                    <a:pt x="240030" y="87630"/>
                    <a:pt x="245110" y="87630"/>
                    <a:pt x="248920" y="90170"/>
                  </a:cubicBezTo>
                  <a:cubicBezTo>
                    <a:pt x="252730" y="91440"/>
                    <a:pt x="257810" y="93980"/>
                    <a:pt x="261620" y="95250"/>
                  </a:cubicBezTo>
                  <a:cubicBezTo>
                    <a:pt x="279400" y="102870"/>
                    <a:pt x="294640" y="118110"/>
                    <a:pt x="304800" y="134620"/>
                  </a:cubicBezTo>
                  <a:cubicBezTo>
                    <a:pt x="314960" y="152400"/>
                    <a:pt x="321310" y="172720"/>
                    <a:pt x="321310" y="195580"/>
                  </a:cubicBezTo>
                  <a:cubicBezTo>
                    <a:pt x="321310" y="200660"/>
                    <a:pt x="321310" y="205740"/>
                    <a:pt x="320040" y="210820"/>
                  </a:cubicBezTo>
                  <a:cubicBezTo>
                    <a:pt x="320040" y="215900"/>
                    <a:pt x="318770" y="222250"/>
                    <a:pt x="317500" y="227330"/>
                  </a:cubicBezTo>
                  <a:cubicBezTo>
                    <a:pt x="314960" y="238760"/>
                    <a:pt x="311150" y="248920"/>
                    <a:pt x="306070" y="259080"/>
                  </a:cubicBezTo>
                  <a:cubicBezTo>
                    <a:pt x="295910" y="279400"/>
                    <a:pt x="281940" y="298450"/>
                    <a:pt x="262890" y="313690"/>
                  </a:cubicBezTo>
                  <a:cubicBezTo>
                    <a:pt x="243840" y="328930"/>
                    <a:pt x="220980" y="339090"/>
                    <a:pt x="196850" y="342900"/>
                  </a:cubicBezTo>
                  <a:cubicBezTo>
                    <a:pt x="190500" y="344170"/>
                    <a:pt x="184150" y="344170"/>
                    <a:pt x="179070" y="345440"/>
                  </a:cubicBezTo>
                  <a:lnTo>
                    <a:pt x="160020" y="345440"/>
                  </a:lnTo>
                  <a:cubicBezTo>
                    <a:pt x="154940" y="345440"/>
                    <a:pt x="147320" y="344170"/>
                    <a:pt x="140970" y="342900"/>
                  </a:cubicBezTo>
                  <a:cubicBezTo>
                    <a:pt x="134620" y="341630"/>
                    <a:pt x="128270" y="340360"/>
                    <a:pt x="123190" y="339090"/>
                  </a:cubicBezTo>
                  <a:cubicBezTo>
                    <a:pt x="74930" y="325120"/>
                    <a:pt x="33020" y="288290"/>
                    <a:pt x="13970" y="241300"/>
                  </a:cubicBezTo>
                  <a:cubicBezTo>
                    <a:pt x="3810" y="217170"/>
                    <a:pt x="0" y="191770"/>
                    <a:pt x="1270" y="166370"/>
                  </a:cubicBezTo>
                  <a:lnTo>
                    <a:pt x="2540" y="158750"/>
                  </a:lnTo>
                  <a:cubicBezTo>
                    <a:pt x="2540" y="156210"/>
                    <a:pt x="3810" y="152400"/>
                    <a:pt x="3810" y="148590"/>
                  </a:cubicBezTo>
                  <a:lnTo>
                    <a:pt x="5080" y="138430"/>
                  </a:lnTo>
                  <a:lnTo>
                    <a:pt x="7620" y="129540"/>
                  </a:lnTo>
                  <a:cubicBezTo>
                    <a:pt x="10160" y="116840"/>
                    <a:pt x="15240" y="105410"/>
                    <a:pt x="21590" y="93980"/>
                  </a:cubicBezTo>
                  <a:cubicBezTo>
                    <a:pt x="44450" y="49530"/>
                    <a:pt x="87630" y="17780"/>
                    <a:pt x="133350" y="7620"/>
                  </a:cubicBezTo>
                  <a:cubicBezTo>
                    <a:pt x="144780" y="5080"/>
                    <a:pt x="156210" y="3810"/>
                    <a:pt x="167640" y="2540"/>
                  </a:cubicBezTo>
                  <a:lnTo>
                    <a:pt x="186690" y="2540"/>
                  </a:lnTo>
                  <a:lnTo>
                    <a:pt x="186690" y="0"/>
                  </a:lnTo>
                  <a:lnTo>
                    <a:pt x="7362927" y="0"/>
                  </a:lnTo>
                  <a:lnTo>
                    <a:pt x="7362927" y="2540"/>
                  </a:lnTo>
                  <a:lnTo>
                    <a:pt x="7381977" y="2540"/>
                  </a:lnTo>
                  <a:cubicBezTo>
                    <a:pt x="7393407" y="3810"/>
                    <a:pt x="7404837" y="5080"/>
                    <a:pt x="7416267" y="7620"/>
                  </a:cubicBezTo>
                  <a:cubicBezTo>
                    <a:pt x="7461987" y="17780"/>
                    <a:pt x="7505167" y="49530"/>
                    <a:pt x="7528027" y="93980"/>
                  </a:cubicBezTo>
                  <a:cubicBezTo>
                    <a:pt x="7534377" y="105410"/>
                    <a:pt x="7539457" y="116840"/>
                    <a:pt x="7541997" y="129540"/>
                  </a:cubicBezTo>
                  <a:lnTo>
                    <a:pt x="7544537" y="138430"/>
                  </a:lnTo>
                  <a:lnTo>
                    <a:pt x="7545807" y="148590"/>
                  </a:lnTo>
                  <a:cubicBezTo>
                    <a:pt x="7545807" y="152400"/>
                    <a:pt x="7547077" y="156210"/>
                    <a:pt x="7547077" y="158750"/>
                  </a:cubicBezTo>
                  <a:lnTo>
                    <a:pt x="7549617" y="167640"/>
                  </a:lnTo>
                  <a:close/>
                </a:path>
              </a:pathLst>
            </a:custGeom>
            <a:solidFill>
              <a:srgbClr val="9D8453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289195" y="708375"/>
            <a:ext cx="4187647" cy="365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118" spc="296">
                <a:solidFill>
                  <a:srgbClr val="9D8453"/>
                </a:solidFill>
                <a:latin typeface="Alike Bold"/>
              </a:rPr>
              <a:t>Menu Sea food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98460" y="7988706"/>
            <a:ext cx="4178382" cy="20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9D8453"/>
                </a:solidFill>
                <a:latin typeface="Alike Bold"/>
              </a:rPr>
              <a:t>DESSERT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05053" y="1894707"/>
            <a:ext cx="4178382" cy="20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9D8453"/>
                </a:solidFill>
                <a:latin typeface="Alike Bold"/>
              </a:rPr>
              <a:t>STARTER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62788" y="2194765"/>
            <a:ext cx="3766557" cy="1726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</a:p>
          <a:p>
            <a:pPr algn="ctr">
              <a:lnSpc>
                <a:spcPts val="1960"/>
              </a:lnSpc>
            </a:pPr>
            <a:r>
              <a:rPr lang="en-US" sz="1400" spc="126">
                <a:solidFill>
                  <a:srgbClr val="1B48AB"/>
                </a:solidFill>
                <a:latin typeface="Rosario Bold Italics"/>
              </a:rPr>
              <a:t>Ceviche Clasico Mares </a:t>
            </a:r>
          </a:p>
          <a:p>
            <a:pPr algn="ctr">
              <a:lnSpc>
                <a:spcPts val="1960"/>
              </a:lnSpc>
            </a:pPr>
            <a:r>
              <a:rPr lang="en-US" sz="1400" spc="126">
                <a:solidFill>
                  <a:srgbClr val="1B48AB"/>
                </a:solidFill>
                <a:latin typeface="Rosario Bold Italics"/>
              </a:rPr>
              <a:t>The nation’s pride and joy. Our freshest fish lightly marinated in “Leche de Tigre”: Lime juice served with red onions and Peruvian corn </a:t>
            </a:r>
          </a:p>
          <a:p>
            <a:pPr algn="ctr">
              <a:lnSpc>
                <a:spcPts val="196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3289195" y="4843164"/>
            <a:ext cx="4178382" cy="20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9D8453"/>
                </a:solidFill>
                <a:latin typeface="Alike Bold"/>
              </a:rPr>
              <a:t>MAIN COURSE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70532" y="5315618"/>
            <a:ext cx="3766557" cy="222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126">
                <a:solidFill>
                  <a:srgbClr val="1B48AB"/>
                </a:solidFill>
                <a:latin typeface="Rosario Bold Italics"/>
              </a:rPr>
              <a:t>chicharron de pescado </a:t>
            </a:r>
          </a:p>
          <a:p>
            <a:pPr algn="ctr">
              <a:lnSpc>
                <a:spcPts val="1960"/>
              </a:lnSpc>
            </a:pPr>
            <a:r>
              <a:rPr lang="en-US" sz="1400" spc="126">
                <a:solidFill>
                  <a:srgbClr val="1B48AB"/>
                </a:solidFill>
                <a:latin typeface="Rosario Bold Italics"/>
              </a:rPr>
              <a:t>Deep fried fish with salsa criolla/ peruvian sauces cassava or french fries </a:t>
            </a:r>
          </a:p>
          <a:p>
            <a:pPr algn="ctr">
              <a:lnSpc>
                <a:spcPts val="1960"/>
              </a:lnSpc>
            </a:pPr>
          </a:p>
          <a:p>
            <a:pPr algn="ctr">
              <a:lnSpc>
                <a:spcPts val="1960"/>
              </a:lnSpc>
            </a:pPr>
            <a:r>
              <a:rPr lang="en-US" sz="1400" spc="126">
                <a:solidFill>
                  <a:srgbClr val="1B48AB"/>
                </a:solidFill>
                <a:latin typeface="Rosario Bold Italics"/>
              </a:rPr>
              <a:t>Sudado de pescado </a:t>
            </a:r>
          </a:p>
          <a:p>
            <a:pPr algn="ctr">
              <a:lnSpc>
                <a:spcPts val="1960"/>
              </a:lnSpc>
            </a:pPr>
            <a:r>
              <a:rPr lang="en-US" sz="1400" spc="126">
                <a:solidFill>
                  <a:srgbClr val="1B48AB"/>
                </a:solidFill>
                <a:latin typeface="Rosario Bold Italics"/>
              </a:rPr>
              <a:t>Fish fillet, seasoned with the perfect blend of spices, then boiled with a mixture of red onions and tomatoes accompanied with white rice and cassava.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428488" y="8146834"/>
            <a:ext cx="404835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89">
                <a:solidFill>
                  <a:srgbClr val="1B48AB"/>
                </a:solidFill>
                <a:latin typeface="Rosario Bold"/>
              </a:rPr>
              <a:t>Suspiro Limeño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11950" y="9926475"/>
            <a:ext cx="3997212" cy="39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5"/>
              </a:lnSpc>
            </a:pPr>
            <a:r>
              <a:rPr lang="en-US" sz="1254" spc="125">
                <a:solidFill>
                  <a:srgbClr val="1B48AB"/>
                </a:solidFill>
                <a:latin typeface="Alike Bold"/>
              </a:rPr>
              <a:t>BOOKING </a:t>
            </a:r>
          </a:p>
          <a:p>
            <a:pPr algn="ctr">
              <a:lnSpc>
                <a:spcPts val="1605"/>
              </a:lnSpc>
            </a:pPr>
            <a:r>
              <a:rPr lang="en-US" sz="1254" spc="125">
                <a:solidFill>
                  <a:srgbClr val="1B48AB"/>
                </a:solidFill>
                <a:latin typeface="Alike Bold"/>
              </a:rPr>
              <a:t>WWW.UCHUKANTU.COM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30780" y="8769769"/>
            <a:ext cx="4178382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9D8453"/>
                </a:solidFill>
                <a:latin typeface="Rosario Bold"/>
              </a:rPr>
              <a:t>Delivery at home -work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9984" t="0" r="38821" b="37891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22951" y="-59405"/>
            <a:ext cx="8278582" cy="1075140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222951" y="-368573"/>
            <a:ext cx="3326573" cy="11821730"/>
            <a:chOff x="0" y="0"/>
            <a:chExt cx="4435431" cy="15762307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5"/>
            <a:srcRect l="7118" t="0" r="7118" b="0"/>
            <a:stretch>
              <a:fillRect/>
            </a:stretch>
          </p:blipFill>
          <p:spPr>
            <a:xfrm>
              <a:off x="0" y="0"/>
              <a:ext cx="4435431" cy="517174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3359" r="0" b="3359"/>
            <a:stretch>
              <a:fillRect/>
            </a:stretch>
          </p:blipFill>
          <p:spPr>
            <a:xfrm>
              <a:off x="0" y="5295279"/>
              <a:ext cx="4435431" cy="5171749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17448" t="12044" r="17448" b="12044"/>
            <a:stretch>
              <a:fillRect/>
            </a:stretch>
          </p:blipFill>
          <p:spPr>
            <a:xfrm>
              <a:off x="0" y="10590557"/>
              <a:ext cx="4435431" cy="5171749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4026672" y="1268095"/>
            <a:ext cx="2935144" cy="148799"/>
            <a:chOff x="0" y="0"/>
            <a:chExt cx="7548347" cy="382270"/>
          </a:xfrm>
        </p:grpSpPr>
        <p:sp>
          <p:nvSpPr>
            <p:cNvPr name="Freeform 9" id="9"/>
            <p:cNvSpPr/>
            <p:nvPr/>
          </p:nvSpPr>
          <p:spPr>
            <a:xfrm>
              <a:off x="-1270" y="17780"/>
              <a:ext cx="7550887" cy="346710"/>
            </a:xfrm>
            <a:custGeom>
              <a:avLst/>
              <a:gdLst/>
              <a:ahLst/>
              <a:cxnLst/>
              <a:rect r="r" b="b" t="t" l="l"/>
              <a:pathLst>
                <a:path h="346710" w="7550887">
                  <a:moveTo>
                    <a:pt x="7549617" y="167640"/>
                  </a:moveTo>
                  <a:cubicBezTo>
                    <a:pt x="7550887" y="193040"/>
                    <a:pt x="7547077" y="218440"/>
                    <a:pt x="7536917" y="242570"/>
                  </a:cubicBezTo>
                  <a:cubicBezTo>
                    <a:pt x="7517867" y="289560"/>
                    <a:pt x="7475957" y="326390"/>
                    <a:pt x="7427697" y="340360"/>
                  </a:cubicBezTo>
                  <a:cubicBezTo>
                    <a:pt x="7422617" y="341630"/>
                    <a:pt x="7416267" y="342900"/>
                    <a:pt x="7409917" y="344170"/>
                  </a:cubicBezTo>
                  <a:cubicBezTo>
                    <a:pt x="7403567" y="345440"/>
                    <a:pt x="7395947" y="346710"/>
                    <a:pt x="7390867" y="346710"/>
                  </a:cubicBezTo>
                  <a:lnTo>
                    <a:pt x="7371817" y="346710"/>
                  </a:lnTo>
                  <a:cubicBezTo>
                    <a:pt x="7366737" y="345440"/>
                    <a:pt x="7360387" y="345440"/>
                    <a:pt x="7354037" y="344170"/>
                  </a:cubicBezTo>
                  <a:cubicBezTo>
                    <a:pt x="7329907" y="340360"/>
                    <a:pt x="7307047" y="330200"/>
                    <a:pt x="7287997" y="314960"/>
                  </a:cubicBezTo>
                  <a:cubicBezTo>
                    <a:pt x="7268947" y="299720"/>
                    <a:pt x="7254977" y="280670"/>
                    <a:pt x="7244817" y="260350"/>
                  </a:cubicBezTo>
                  <a:cubicBezTo>
                    <a:pt x="7239737" y="250190"/>
                    <a:pt x="7235927" y="240030"/>
                    <a:pt x="7233387" y="228600"/>
                  </a:cubicBezTo>
                  <a:cubicBezTo>
                    <a:pt x="7232117" y="223520"/>
                    <a:pt x="7230847" y="217170"/>
                    <a:pt x="7230847" y="212090"/>
                  </a:cubicBezTo>
                  <a:cubicBezTo>
                    <a:pt x="7229577" y="207010"/>
                    <a:pt x="7229577" y="201930"/>
                    <a:pt x="7229577" y="196850"/>
                  </a:cubicBezTo>
                  <a:cubicBezTo>
                    <a:pt x="7229577" y="173990"/>
                    <a:pt x="7235927" y="153670"/>
                    <a:pt x="7246087" y="135890"/>
                  </a:cubicBezTo>
                  <a:cubicBezTo>
                    <a:pt x="7256247" y="119380"/>
                    <a:pt x="7271487" y="104140"/>
                    <a:pt x="7289267" y="96520"/>
                  </a:cubicBezTo>
                  <a:cubicBezTo>
                    <a:pt x="7293077" y="95250"/>
                    <a:pt x="7298157" y="92710"/>
                    <a:pt x="7301967" y="91440"/>
                  </a:cubicBezTo>
                  <a:cubicBezTo>
                    <a:pt x="7305777" y="88900"/>
                    <a:pt x="7310857" y="88900"/>
                    <a:pt x="7314667" y="87630"/>
                  </a:cubicBezTo>
                  <a:cubicBezTo>
                    <a:pt x="7323557" y="86360"/>
                    <a:pt x="7332447" y="85090"/>
                    <a:pt x="7340067" y="85090"/>
                  </a:cubicBezTo>
                  <a:cubicBezTo>
                    <a:pt x="7356577" y="85090"/>
                    <a:pt x="7374357" y="90170"/>
                    <a:pt x="7385787" y="101600"/>
                  </a:cubicBezTo>
                  <a:cubicBezTo>
                    <a:pt x="7397217" y="113030"/>
                    <a:pt x="7403567" y="127000"/>
                    <a:pt x="7404837" y="139700"/>
                  </a:cubicBezTo>
                  <a:cubicBezTo>
                    <a:pt x="7406107" y="152400"/>
                    <a:pt x="7403567" y="163830"/>
                    <a:pt x="7398487" y="173990"/>
                  </a:cubicBezTo>
                  <a:cubicBezTo>
                    <a:pt x="7394677" y="184150"/>
                    <a:pt x="7387057" y="190500"/>
                    <a:pt x="7380707" y="195580"/>
                  </a:cubicBezTo>
                  <a:cubicBezTo>
                    <a:pt x="7376897" y="196850"/>
                    <a:pt x="7373087" y="199390"/>
                    <a:pt x="7370547" y="200660"/>
                  </a:cubicBezTo>
                  <a:cubicBezTo>
                    <a:pt x="7369277" y="200660"/>
                    <a:pt x="7366737" y="201930"/>
                    <a:pt x="7365467" y="201930"/>
                  </a:cubicBezTo>
                  <a:cubicBezTo>
                    <a:pt x="7360387" y="203200"/>
                    <a:pt x="7355307" y="204470"/>
                    <a:pt x="7350227" y="204470"/>
                  </a:cubicBezTo>
                  <a:lnTo>
                    <a:pt x="7346417" y="204470"/>
                  </a:lnTo>
                  <a:cubicBezTo>
                    <a:pt x="7322287" y="203200"/>
                    <a:pt x="7301967" y="181610"/>
                    <a:pt x="7301967" y="156210"/>
                  </a:cubicBezTo>
                  <a:cubicBezTo>
                    <a:pt x="7301967" y="128270"/>
                    <a:pt x="7324827" y="106680"/>
                    <a:pt x="7351497" y="106680"/>
                  </a:cubicBezTo>
                  <a:cubicBezTo>
                    <a:pt x="7374357" y="106680"/>
                    <a:pt x="7393407" y="121920"/>
                    <a:pt x="7398487" y="143510"/>
                  </a:cubicBezTo>
                  <a:lnTo>
                    <a:pt x="7398487" y="140970"/>
                  </a:lnTo>
                  <a:cubicBezTo>
                    <a:pt x="7395947" y="129540"/>
                    <a:pt x="7390867" y="118110"/>
                    <a:pt x="7380707" y="110490"/>
                  </a:cubicBezTo>
                  <a:cubicBezTo>
                    <a:pt x="7370547" y="102870"/>
                    <a:pt x="7356577" y="99060"/>
                    <a:pt x="7342607" y="100330"/>
                  </a:cubicBezTo>
                  <a:cubicBezTo>
                    <a:pt x="7333717" y="101600"/>
                    <a:pt x="7327367" y="101600"/>
                    <a:pt x="7319747" y="104140"/>
                  </a:cubicBezTo>
                  <a:lnTo>
                    <a:pt x="7308317" y="107950"/>
                  </a:lnTo>
                  <a:cubicBezTo>
                    <a:pt x="7304507" y="109220"/>
                    <a:pt x="7300697" y="110490"/>
                    <a:pt x="7296887" y="113030"/>
                  </a:cubicBezTo>
                  <a:cubicBezTo>
                    <a:pt x="7282917" y="120650"/>
                    <a:pt x="7270217" y="132080"/>
                    <a:pt x="7262597" y="147320"/>
                  </a:cubicBezTo>
                  <a:cubicBezTo>
                    <a:pt x="7258787" y="154940"/>
                    <a:pt x="7256247" y="162560"/>
                    <a:pt x="7253707" y="171450"/>
                  </a:cubicBezTo>
                  <a:cubicBezTo>
                    <a:pt x="7252437" y="180340"/>
                    <a:pt x="7251167" y="190500"/>
                    <a:pt x="7251167" y="198120"/>
                  </a:cubicBezTo>
                  <a:cubicBezTo>
                    <a:pt x="7251167" y="201930"/>
                    <a:pt x="7251167" y="208280"/>
                    <a:pt x="7252437" y="212090"/>
                  </a:cubicBezTo>
                  <a:cubicBezTo>
                    <a:pt x="7252437" y="215900"/>
                    <a:pt x="7253707" y="219710"/>
                    <a:pt x="7254977" y="224790"/>
                  </a:cubicBezTo>
                  <a:cubicBezTo>
                    <a:pt x="7257517" y="233680"/>
                    <a:pt x="7261327" y="242570"/>
                    <a:pt x="7265137" y="251460"/>
                  </a:cubicBezTo>
                  <a:cubicBezTo>
                    <a:pt x="7274027" y="267970"/>
                    <a:pt x="7286727" y="283210"/>
                    <a:pt x="7301967" y="295910"/>
                  </a:cubicBezTo>
                  <a:cubicBezTo>
                    <a:pt x="7317207" y="308610"/>
                    <a:pt x="7336257" y="316230"/>
                    <a:pt x="7356577" y="318770"/>
                  </a:cubicBezTo>
                  <a:cubicBezTo>
                    <a:pt x="7361657" y="320040"/>
                    <a:pt x="7366737" y="320040"/>
                    <a:pt x="7371817" y="320040"/>
                  </a:cubicBezTo>
                  <a:lnTo>
                    <a:pt x="7388327" y="320040"/>
                  </a:lnTo>
                  <a:cubicBezTo>
                    <a:pt x="7394677" y="318770"/>
                    <a:pt x="7398487" y="318770"/>
                    <a:pt x="7403567" y="317500"/>
                  </a:cubicBezTo>
                  <a:lnTo>
                    <a:pt x="7418807" y="313690"/>
                  </a:lnTo>
                  <a:cubicBezTo>
                    <a:pt x="7459447" y="302260"/>
                    <a:pt x="7493737" y="271780"/>
                    <a:pt x="7510247" y="232410"/>
                  </a:cubicBezTo>
                  <a:cubicBezTo>
                    <a:pt x="7519137" y="212090"/>
                    <a:pt x="7522947" y="190500"/>
                    <a:pt x="7521677" y="170180"/>
                  </a:cubicBezTo>
                  <a:lnTo>
                    <a:pt x="7521677" y="161290"/>
                  </a:lnTo>
                  <a:cubicBezTo>
                    <a:pt x="7521677" y="158750"/>
                    <a:pt x="7520407" y="156210"/>
                    <a:pt x="7520407" y="153670"/>
                  </a:cubicBezTo>
                  <a:lnTo>
                    <a:pt x="7519137" y="146050"/>
                  </a:lnTo>
                  <a:lnTo>
                    <a:pt x="7516597" y="138430"/>
                  </a:lnTo>
                  <a:cubicBezTo>
                    <a:pt x="7514057" y="128270"/>
                    <a:pt x="7510247" y="118110"/>
                    <a:pt x="7505167" y="109220"/>
                  </a:cubicBezTo>
                  <a:cubicBezTo>
                    <a:pt x="7486117" y="71120"/>
                    <a:pt x="7451827" y="44450"/>
                    <a:pt x="7412457" y="34290"/>
                  </a:cubicBezTo>
                  <a:cubicBezTo>
                    <a:pt x="7403567" y="31750"/>
                    <a:pt x="7393407" y="30480"/>
                    <a:pt x="7383247" y="30480"/>
                  </a:cubicBezTo>
                  <a:cubicBezTo>
                    <a:pt x="7373087" y="29210"/>
                    <a:pt x="7361657" y="29210"/>
                    <a:pt x="7351497" y="29210"/>
                  </a:cubicBezTo>
                  <a:cubicBezTo>
                    <a:pt x="7338797" y="27940"/>
                    <a:pt x="7326097" y="27940"/>
                    <a:pt x="7314667" y="27940"/>
                  </a:cubicBezTo>
                  <a:lnTo>
                    <a:pt x="236220" y="27940"/>
                  </a:lnTo>
                  <a:cubicBezTo>
                    <a:pt x="224790" y="27940"/>
                    <a:pt x="212090" y="27940"/>
                    <a:pt x="199390" y="29210"/>
                  </a:cubicBezTo>
                  <a:cubicBezTo>
                    <a:pt x="189230" y="29210"/>
                    <a:pt x="177800" y="29210"/>
                    <a:pt x="167640" y="30480"/>
                  </a:cubicBezTo>
                  <a:cubicBezTo>
                    <a:pt x="157480" y="30480"/>
                    <a:pt x="147320" y="31750"/>
                    <a:pt x="138430" y="34290"/>
                  </a:cubicBezTo>
                  <a:cubicBezTo>
                    <a:pt x="99060" y="44450"/>
                    <a:pt x="64770" y="69850"/>
                    <a:pt x="45720" y="107950"/>
                  </a:cubicBezTo>
                  <a:cubicBezTo>
                    <a:pt x="40640" y="116840"/>
                    <a:pt x="36830" y="127000"/>
                    <a:pt x="34290" y="137160"/>
                  </a:cubicBezTo>
                  <a:lnTo>
                    <a:pt x="31750" y="144780"/>
                  </a:lnTo>
                  <a:lnTo>
                    <a:pt x="30480" y="152400"/>
                  </a:lnTo>
                  <a:cubicBezTo>
                    <a:pt x="30480" y="154940"/>
                    <a:pt x="29210" y="157480"/>
                    <a:pt x="29210" y="160020"/>
                  </a:cubicBezTo>
                  <a:lnTo>
                    <a:pt x="29210" y="168910"/>
                  </a:lnTo>
                  <a:cubicBezTo>
                    <a:pt x="27940" y="189230"/>
                    <a:pt x="31750" y="210820"/>
                    <a:pt x="40640" y="231140"/>
                  </a:cubicBezTo>
                  <a:cubicBezTo>
                    <a:pt x="57150" y="270510"/>
                    <a:pt x="91440" y="300990"/>
                    <a:pt x="132080" y="312420"/>
                  </a:cubicBezTo>
                  <a:lnTo>
                    <a:pt x="147320" y="316230"/>
                  </a:lnTo>
                  <a:cubicBezTo>
                    <a:pt x="152400" y="317500"/>
                    <a:pt x="156210" y="317500"/>
                    <a:pt x="162560" y="318770"/>
                  </a:cubicBezTo>
                  <a:lnTo>
                    <a:pt x="179070" y="318770"/>
                  </a:lnTo>
                  <a:cubicBezTo>
                    <a:pt x="184150" y="318770"/>
                    <a:pt x="189230" y="318770"/>
                    <a:pt x="194310" y="317500"/>
                  </a:cubicBezTo>
                  <a:cubicBezTo>
                    <a:pt x="214630" y="314960"/>
                    <a:pt x="233680" y="307340"/>
                    <a:pt x="248920" y="294640"/>
                  </a:cubicBezTo>
                  <a:cubicBezTo>
                    <a:pt x="264160" y="281940"/>
                    <a:pt x="276860" y="266700"/>
                    <a:pt x="285750" y="250190"/>
                  </a:cubicBezTo>
                  <a:cubicBezTo>
                    <a:pt x="289560" y="241300"/>
                    <a:pt x="293370" y="232410"/>
                    <a:pt x="295910" y="223520"/>
                  </a:cubicBezTo>
                  <a:cubicBezTo>
                    <a:pt x="297180" y="218440"/>
                    <a:pt x="298450" y="214630"/>
                    <a:pt x="298450" y="210820"/>
                  </a:cubicBezTo>
                  <a:cubicBezTo>
                    <a:pt x="299720" y="207010"/>
                    <a:pt x="299720" y="200660"/>
                    <a:pt x="299720" y="196850"/>
                  </a:cubicBezTo>
                  <a:cubicBezTo>
                    <a:pt x="299720" y="189230"/>
                    <a:pt x="298450" y="179070"/>
                    <a:pt x="297180" y="170180"/>
                  </a:cubicBezTo>
                  <a:cubicBezTo>
                    <a:pt x="294640" y="161290"/>
                    <a:pt x="292100" y="153670"/>
                    <a:pt x="288290" y="146050"/>
                  </a:cubicBezTo>
                  <a:cubicBezTo>
                    <a:pt x="280670" y="130810"/>
                    <a:pt x="267970" y="119380"/>
                    <a:pt x="254000" y="111760"/>
                  </a:cubicBezTo>
                  <a:cubicBezTo>
                    <a:pt x="250190" y="109220"/>
                    <a:pt x="246380" y="107950"/>
                    <a:pt x="242570" y="106680"/>
                  </a:cubicBezTo>
                  <a:lnTo>
                    <a:pt x="231140" y="102870"/>
                  </a:lnTo>
                  <a:cubicBezTo>
                    <a:pt x="223520" y="100330"/>
                    <a:pt x="217170" y="100330"/>
                    <a:pt x="208280" y="99060"/>
                  </a:cubicBezTo>
                  <a:cubicBezTo>
                    <a:pt x="194310" y="97790"/>
                    <a:pt x="180340" y="101600"/>
                    <a:pt x="170180" y="109220"/>
                  </a:cubicBezTo>
                  <a:cubicBezTo>
                    <a:pt x="160020" y="116840"/>
                    <a:pt x="154940" y="128270"/>
                    <a:pt x="152400" y="139700"/>
                  </a:cubicBezTo>
                  <a:lnTo>
                    <a:pt x="152400" y="142240"/>
                  </a:lnTo>
                  <a:cubicBezTo>
                    <a:pt x="157480" y="120650"/>
                    <a:pt x="176530" y="105410"/>
                    <a:pt x="199390" y="105410"/>
                  </a:cubicBezTo>
                  <a:cubicBezTo>
                    <a:pt x="226060" y="105410"/>
                    <a:pt x="248920" y="127000"/>
                    <a:pt x="248920" y="154940"/>
                  </a:cubicBezTo>
                  <a:cubicBezTo>
                    <a:pt x="248920" y="180340"/>
                    <a:pt x="228600" y="201930"/>
                    <a:pt x="204470" y="203200"/>
                  </a:cubicBezTo>
                  <a:lnTo>
                    <a:pt x="200660" y="203200"/>
                  </a:lnTo>
                  <a:cubicBezTo>
                    <a:pt x="195580" y="203200"/>
                    <a:pt x="190500" y="201930"/>
                    <a:pt x="185420" y="200660"/>
                  </a:cubicBezTo>
                  <a:cubicBezTo>
                    <a:pt x="184150" y="200660"/>
                    <a:pt x="181610" y="199390"/>
                    <a:pt x="180340" y="199390"/>
                  </a:cubicBezTo>
                  <a:cubicBezTo>
                    <a:pt x="177800" y="198120"/>
                    <a:pt x="173990" y="195580"/>
                    <a:pt x="170180" y="194310"/>
                  </a:cubicBezTo>
                  <a:cubicBezTo>
                    <a:pt x="163830" y="189230"/>
                    <a:pt x="156210" y="182880"/>
                    <a:pt x="152400" y="172720"/>
                  </a:cubicBezTo>
                  <a:cubicBezTo>
                    <a:pt x="147320" y="162560"/>
                    <a:pt x="144780" y="151130"/>
                    <a:pt x="146050" y="138430"/>
                  </a:cubicBezTo>
                  <a:cubicBezTo>
                    <a:pt x="147320" y="125730"/>
                    <a:pt x="153670" y="111760"/>
                    <a:pt x="165100" y="100330"/>
                  </a:cubicBezTo>
                  <a:cubicBezTo>
                    <a:pt x="176530" y="88900"/>
                    <a:pt x="194310" y="83820"/>
                    <a:pt x="210820" y="83820"/>
                  </a:cubicBezTo>
                  <a:cubicBezTo>
                    <a:pt x="218440" y="83820"/>
                    <a:pt x="227330" y="85090"/>
                    <a:pt x="236220" y="86360"/>
                  </a:cubicBezTo>
                  <a:cubicBezTo>
                    <a:pt x="240030" y="87630"/>
                    <a:pt x="245110" y="87630"/>
                    <a:pt x="248920" y="90170"/>
                  </a:cubicBezTo>
                  <a:cubicBezTo>
                    <a:pt x="252730" y="91440"/>
                    <a:pt x="257810" y="93980"/>
                    <a:pt x="261620" y="95250"/>
                  </a:cubicBezTo>
                  <a:cubicBezTo>
                    <a:pt x="279400" y="102870"/>
                    <a:pt x="294640" y="118110"/>
                    <a:pt x="304800" y="134620"/>
                  </a:cubicBezTo>
                  <a:cubicBezTo>
                    <a:pt x="314960" y="152400"/>
                    <a:pt x="321310" y="172720"/>
                    <a:pt x="321310" y="195580"/>
                  </a:cubicBezTo>
                  <a:cubicBezTo>
                    <a:pt x="321310" y="200660"/>
                    <a:pt x="321310" y="205740"/>
                    <a:pt x="320040" y="210820"/>
                  </a:cubicBezTo>
                  <a:cubicBezTo>
                    <a:pt x="320040" y="215900"/>
                    <a:pt x="318770" y="222250"/>
                    <a:pt x="317500" y="227330"/>
                  </a:cubicBezTo>
                  <a:cubicBezTo>
                    <a:pt x="314960" y="238760"/>
                    <a:pt x="311150" y="248920"/>
                    <a:pt x="306070" y="259080"/>
                  </a:cubicBezTo>
                  <a:cubicBezTo>
                    <a:pt x="295910" y="279400"/>
                    <a:pt x="281940" y="298450"/>
                    <a:pt x="262890" y="313690"/>
                  </a:cubicBezTo>
                  <a:cubicBezTo>
                    <a:pt x="243840" y="328930"/>
                    <a:pt x="220980" y="339090"/>
                    <a:pt x="196850" y="342900"/>
                  </a:cubicBezTo>
                  <a:cubicBezTo>
                    <a:pt x="190500" y="344170"/>
                    <a:pt x="184150" y="344170"/>
                    <a:pt x="179070" y="345440"/>
                  </a:cubicBezTo>
                  <a:lnTo>
                    <a:pt x="160020" y="345440"/>
                  </a:lnTo>
                  <a:cubicBezTo>
                    <a:pt x="154940" y="345440"/>
                    <a:pt x="147320" y="344170"/>
                    <a:pt x="140970" y="342900"/>
                  </a:cubicBezTo>
                  <a:cubicBezTo>
                    <a:pt x="134620" y="341630"/>
                    <a:pt x="128270" y="340360"/>
                    <a:pt x="123190" y="339090"/>
                  </a:cubicBezTo>
                  <a:cubicBezTo>
                    <a:pt x="74930" y="325120"/>
                    <a:pt x="33020" y="288290"/>
                    <a:pt x="13970" y="241300"/>
                  </a:cubicBezTo>
                  <a:cubicBezTo>
                    <a:pt x="3810" y="217170"/>
                    <a:pt x="0" y="191770"/>
                    <a:pt x="1270" y="166370"/>
                  </a:cubicBezTo>
                  <a:lnTo>
                    <a:pt x="2540" y="158750"/>
                  </a:lnTo>
                  <a:cubicBezTo>
                    <a:pt x="2540" y="156210"/>
                    <a:pt x="3810" y="152400"/>
                    <a:pt x="3810" y="148590"/>
                  </a:cubicBezTo>
                  <a:lnTo>
                    <a:pt x="5080" y="138430"/>
                  </a:lnTo>
                  <a:lnTo>
                    <a:pt x="7620" y="129540"/>
                  </a:lnTo>
                  <a:cubicBezTo>
                    <a:pt x="10160" y="116840"/>
                    <a:pt x="15240" y="105410"/>
                    <a:pt x="21590" y="93980"/>
                  </a:cubicBezTo>
                  <a:cubicBezTo>
                    <a:pt x="44450" y="49530"/>
                    <a:pt x="87630" y="17780"/>
                    <a:pt x="133350" y="7620"/>
                  </a:cubicBezTo>
                  <a:cubicBezTo>
                    <a:pt x="144780" y="5080"/>
                    <a:pt x="156210" y="3810"/>
                    <a:pt x="167640" y="2540"/>
                  </a:cubicBezTo>
                  <a:lnTo>
                    <a:pt x="186690" y="2540"/>
                  </a:lnTo>
                  <a:lnTo>
                    <a:pt x="186690" y="0"/>
                  </a:lnTo>
                  <a:lnTo>
                    <a:pt x="7362927" y="0"/>
                  </a:lnTo>
                  <a:lnTo>
                    <a:pt x="7362927" y="2540"/>
                  </a:lnTo>
                  <a:lnTo>
                    <a:pt x="7381977" y="2540"/>
                  </a:lnTo>
                  <a:cubicBezTo>
                    <a:pt x="7393407" y="3810"/>
                    <a:pt x="7404837" y="5080"/>
                    <a:pt x="7416267" y="7620"/>
                  </a:cubicBezTo>
                  <a:cubicBezTo>
                    <a:pt x="7461987" y="17780"/>
                    <a:pt x="7505167" y="49530"/>
                    <a:pt x="7528027" y="93980"/>
                  </a:cubicBezTo>
                  <a:cubicBezTo>
                    <a:pt x="7534377" y="105410"/>
                    <a:pt x="7539457" y="116840"/>
                    <a:pt x="7541997" y="129540"/>
                  </a:cubicBezTo>
                  <a:lnTo>
                    <a:pt x="7544537" y="138430"/>
                  </a:lnTo>
                  <a:lnTo>
                    <a:pt x="7545807" y="148590"/>
                  </a:lnTo>
                  <a:cubicBezTo>
                    <a:pt x="7545807" y="152400"/>
                    <a:pt x="7547077" y="156210"/>
                    <a:pt x="7547077" y="158750"/>
                  </a:cubicBezTo>
                  <a:lnTo>
                    <a:pt x="7549617" y="167640"/>
                  </a:lnTo>
                  <a:close/>
                </a:path>
              </a:pathLst>
            </a:custGeom>
            <a:solidFill>
              <a:srgbClr val="9D8453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289195" y="708375"/>
            <a:ext cx="4187647" cy="365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118" spc="296">
                <a:solidFill>
                  <a:srgbClr val="9D8453"/>
                </a:solidFill>
                <a:latin typeface="Alike Bold"/>
              </a:rPr>
              <a:t>Menu Marino fruit de Mer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192408" y="104363"/>
            <a:ext cx="4367592" cy="10587637"/>
            <a:chOff x="0" y="0"/>
            <a:chExt cx="5639832" cy="13671717"/>
          </a:xfrm>
        </p:grpSpPr>
        <p:sp>
          <p:nvSpPr>
            <p:cNvPr name="Freeform 12" id="12"/>
            <p:cNvSpPr/>
            <p:nvPr/>
          </p:nvSpPr>
          <p:spPr>
            <a:xfrm>
              <a:off x="-1270" y="-1270"/>
              <a:ext cx="5642372" cy="13675527"/>
            </a:xfrm>
            <a:custGeom>
              <a:avLst/>
              <a:gdLst/>
              <a:ahLst/>
              <a:cxnLst/>
              <a:rect r="r" b="b" t="t" l="l"/>
              <a:pathLst>
                <a:path h="13675527" w="5642372">
                  <a:moveTo>
                    <a:pt x="193040" y="78740"/>
                  </a:moveTo>
                  <a:lnTo>
                    <a:pt x="484567" y="78740"/>
                  </a:lnTo>
                  <a:lnTo>
                    <a:pt x="484567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84567" y="19050"/>
                  </a:lnTo>
                  <a:lnTo>
                    <a:pt x="484567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13232297"/>
                  </a:lnTo>
                  <a:lnTo>
                    <a:pt x="78740" y="13232297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13232297"/>
                  </a:lnTo>
                  <a:lnTo>
                    <a:pt x="0" y="13232297"/>
                  </a:lnTo>
                  <a:lnTo>
                    <a:pt x="0" y="414020"/>
                  </a:lnTo>
                  <a:close/>
                  <a:moveTo>
                    <a:pt x="187960" y="13576468"/>
                  </a:moveTo>
                  <a:lnTo>
                    <a:pt x="484567" y="13576468"/>
                  </a:lnTo>
                  <a:lnTo>
                    <a:pt x="484567" y="13595518"/>
                  </a:lnTo>
                  <a:lnTo>
                    <a:pt x="187960" y="13595518"/>
                  </a:lnTo>
                  <a:lnTo>
                    <a:pt x="187960" y="13576468"/>
                  </a:lnTo>
                  <a:close/>
                  <a:moveTo>
                    <a:pt x="78740" y="13232297"/>
                  </a:moveTo>
                  <a:lnTo>
                    <a:pt x="97790" y="13232297"/>
                  </a:lnTo>
                  <a:lnTo>
                    <a:pt x="97790" y="13486297"/>
                  </a:lnTo>
                  <a:lnTo>
                    <a:pt x="78740" y="13486297"/>
                  </a:lnTo>
                  <a:lnTo>
                    <a:pt x="78740" y="13232297"/>
                  </a:lnTo>
                  <a:close/>
                  <a:moveTo>
                    <a:pt x="97790" y="13576468"/>
                  </a:moveTo>
                  <a:lnTo>
                    <a:pt x="97790" y="13505347"/>
                  </a:lnTo>
                  <a:lnTo>
                    <a:pt x="78740" y="13505347"/>
                  </a:lnTo>
                  <a:lnTo>
                    <a:pt x="78740" y="13595518"/>
                  </a:lnTo>
                  <a:lnTo>
                    <a:pt x="168910" y="13595518"/>
                  </a:lnTo>
                  <a:lnTo>
                    <a:pt x="168910" y="13576468"/>
                  </a:lnTo>
                  <a:lnTo>
                    <a:pt x="97790" y="13576468"/>
                  </a:lnTo>
                  <a:close/>
                  <a:moveTo>
                    <a:pt x="187960" y="13656477"/>
                  </a:moveTo>
                  <a:lnTo>
                    <a:pt x="187960" y="13595518"/>
                  </a:lnTo>
                  <a:lnTo>
                    <a:pt x="168910" y="13595518"/>
                  </a:lnTo>
                  <a:lnTo>
                    <a:pt x="168910" y="13674257"/>
                  </a:lnTo>
                  <a:lnTo>
                    <a:pt x="484567" y="13674257"/>
                  </a:lnTo>
                  <a:lnTo>
                    <a:pt x="484567" y="13655207"/>
                  </a:lnTo>
                  <a:lnTo>
                    <a:pt x="187960" y="13656477"/>
                  </a:lnTo>
                  <a:close/>
                  <a:moveTo>
                    <a:pt x="19050" y="13486297"/>
                  </a:moveTo>
                  <a:lnTo>
                    <a:pt x="19050" y="13232297"/>
                  </a:lnTo>
                  <a:lnTo>
                    <a:pt x="0" y="13232297"/>
                  </a:lnTo>
                  <a:lnTo>
                    <a:pt x="0" y="13505347"/>
                  </a:lnTo>
                  <a:lnTo>
                    <a:pt x="78740" y="13505347"/>
                  </a:lnTo>
                  <a:lnTo>
                    <a:pt x="78740" y="13486297"/>
                  </a:lnTo>
                  <a:lnTo>
                    <a:pt x="19050" y="13486297"/>
                  </a:lnTo>
                  <a:close/>
                  <a:moveTo>
                    <a:pt x="97790" y="13486297"/>
                  </a:moveTo>
                  <a:lnTo>
                    <a:pt x="97790" y="13505347"/>
                  </a:lnTo>
                  <a:lnTo>
                    <a:pt x="168910" y="13505347"/>
                  </a:lnTo>
                  <a:lnTo>
                    <a:pt x="168910" y="13576468"/>
                  </a:lnTo>
                  <a:lnTo>
                    <a:pt x="187960" y="13576468"/>
                  </a:lnTo>
                  <a:lnTo>
                    <a:pt x="187960" y="13486297"/>
                  </a:lnTo>
                  <a:lnTo>
                    <a:pt x="97790" y="13486297"/>
                  </a:lnTo>
                  <a:close/>
                  <a:moveTo>
                    <a:pt x="78740" y="13486297"/>
                  </a:moveTo>
                  <a:lnTo>
                    <a:pt x="97790" y="13486297"/>
                  </a:lnTo>
                  <a:lnTo>
                    <a:pt x="97790" y="13505347"/>
                  </a:lnTo>
                  <a:lnTo>
                    <a:pt x="78740" y="13505347"/>
                  </a:lnTo>
                  <a:lnTo>
                    <a:pt x="78740" y="13486297"/>
                  </a:lnTo>
                  <a:close/>
                  <a:moveTo>
                    <a:pt x="168910" y="13576468"/>
                  </a:moveTo>
                  <a:lnTo>
                    <a:pt x="187960" y="13576468"/>
                  </a:lnTo>
                  <a:lnTo>
                    <a:pt x="187960" y="13595518"/>
                  </a:lnTo>
                  <a:lnTo>
                    <a:pt x="168910" y="13595518"/>
                  </a:lnTo>
                  <a:lnTo>
                    <a:pt x="168910" y="13576468"/>
                  </a:lnTo>
                  <a:close/>
                  <a:moveTo>
                    <a:pt x="484567" y="13576468"/>
                  </a:moveTo>
                  <a:lnTo>
                    <a:pt x="5083992" y="13576468"/>
                  </a:lnTo>
                  <a:lnTo>
                    <a:pt x="5083992" y="13595518"/>
                  </a:lnTo>
                  <a:lnTo>
                    <a:pt x="484567" y="13595518"/>
                  </a:lnTo>
                  <a:lnTo>
                    <a:pt x="484567" y="13576468"/>
                  </a:lnTo>
                  <a:close/>
                  <a:moveTo>
                    <a:pt x="484567" y="13656477"/>
                  </a:moveTo>
                  <a:lnTo>
                    <a:pt x="5083992" y="13656477"/>
                  </a:lnTo>
                  <a:lnTo>
                    <a:pt x="5083992" y="13675527"/>
                  </a:lnTo>
                  <a:lnTo>
                    <a:pt x="484567" y="13675527"/>
                  </a:lnTo>
                  <a:lnTo>
                    <a:pt x="484567" y="13656477"/>
                  </a:lnTo>
                  <a:close/>
                  <a:moveTo>
                    <a:pt x="5083992" y="13576468"/>
                  </a:moveTo>
                  <a:lnTo>
                    <a:pt x="5451872" y="13576468"/>
                  </a:lnTo>
                  <a:lnTo>
                    <a:pt x="5451872" y="13595518"/>
                  </a:lnTo>
                  <a:lnTo>
                    <a:pt x="5083992" y="13595518"/>
                  </a:lnTo>
                  <a:lnTo>
                    <a:pt x="5083992" y="13576468"/>
                  </a:lnTo>
                  <a:close/>
                  <a:moveTo>
                    <a:pt x="5543312" y="13576468"/>
                  </a:moveTo>
                  <a:lnTo>
                    <a:pt x="5469652" y="13576468"/>
                  </a:lnTo>
                  <a:lnTo>
                    <a:pt x="5469652" y="13595518"/>
                  </a:lnTo>
                  <a:lnTo>
                    <a:pt x="5562362" y="13595518"/>
                  </a:lnTo>
                  <a:lnTo>
                    <a:pt x="5562362" y="13505347"/>
                  </a:lnTo>
                  <a:lnTo>
                    <a:pt x="5543312" y="13505347"/>
                  </a:lnTo>
                  <a:lnTo>
                    <a:pt x="5543312" y="13576468"/>
                  </a:lnTo>
                  <a:close/>
                  <a:moveTo>
                    <a:pt x="5543312" y="13232297"/>
                  </a:moveTo>
                  <a:lnTo>
                    <a:pt x="5562362" y="13232297"/>
                  </a:lnTo>
                  <a:lnTo>
                    <a:pt x="5562362" y="13486297"/>
                  </a:lnTo>
                  <a:lnTo>
                    <a:pt x="5543312" y="13486297"/>
                  </a:lnTo>
                  <a:lnTo>
                    <a:pt x="5543312" y="13232297"/>
                  </a:lnTo>
                  <a:close/>
                  <a:moveTo>
                    <a:pt x="5623322" y="13486297"/>
                  </a:moveTo>
                  <a:lnTo>
                    <a:pt x="5562362" y="13486297"/>
                  </a:lnTo>
                  <a:lnTo>
                    <a:pt x="5562362" y="13505347"/>
                  </a:lnTo>
                  <a:lnTo>
                    <a:pt x="5641102" y="13505347"/>
                  </a:lnTo>
                  <a:lnTo>
                    <a:pt x="5641102" y="13232297"/>
                  </a:lnTo>
                  <a:lnTo>
                    <a:pt x="5622052" y="13232297"/>
                  </a:lnTo>
                  <a:lnTo>
                    <a:pt x="5623322" y="13486297"/>
                  </a:lnTo>
                  <a:close/>
                  <a:moveTo>
                    <a:pt x="5450602" y="13656477"/>
                  </a:moveTo>
                  <a:lnTo>
                    <a:pt x="5082052" y="13656477"/>
                  </a:lnTo>
                  <a:lnTo>
                    <a:pt x="5082052" y="13675527"/>
                  </a:lnTo>
                  <a:lnTo>
                    <a:pt x="5469652" y="13675527"/>
                  </a:lnTo>
                  <a:lnTo>
                    <a:pt x="5469652" y="13596787"/>
                  </a:lnTo>
                  <a:lnTo>
                    <a:pt x="5450602" y="13596787"/>
                  </a:lnTo>
                  <a:lnTo>
                    <a:pt x="5450602" y="13656477"/>
                  </a:lnTo>
                  <a:close/>
                  <a:moveTo>
                    <a:pt x="5450602" y="13576468"/>
                  </a:moveTo>
                  <a:lnTo>
                    <a:pt x="5469652" y="13576468"/>
                  </a:lnTo>
                  <a:lnTo>
                    <a:pt x="5469652" y="13505347"/>
                  </a:lnTo>
                  <a:lnTo>
                    <a:pt x="5543312" y="13505347"/>
                  </a:lnTo>
                  <a:lnTo>
                    <a:pt x="5543312" y="13486297"/>
                  </a:lnTo>
                  <a:lnTo>
                    <a:pt x="5450602" y="13486297"/>
                  </a:lnTo>
                  <a:lnTo>
                    <a:pt x="5469652" y="13576468"/>
                  </a:lnTo>
                  <a:lnTo>
                    <a:pt x="5469652" y="13595518"/>
                  </a:lnTo>
                  <a:lnTo>
                    <a:pt x="5450602" y="13595518"/>
                  </a:lnTo>
                  <a:lnTo>
                    <a:pt x="5450602" y="13576468"/>
                  </a:lnTo>
                  <a:close/>
                  <a:moveTo>
                    <a:pt x="5543312" y="13486297"/>
                  </a:moveTo>
                  <a:lnTo>
                    <a:pt x="5562362" y="13486297"/>
                  </a:lnTo>
                  <a:lnTo>
                    <a:pt x="5562362" y="13505347"/>
                  </a:lnTo>
                  <a:lnTo>
                    <a:pt x="5543312" y="13505347"/>
                  </a:lnTo>
                  <a:lnTo>
                    <a:pt x="5543312" y="13486297"/>
                  </a:lnTo>
                  <a:close/>
                  <a:moveTo>
                    <a:pt x="5543312" y="414020"/>
                  </a:moveTo>
                  <a:lnTo>
                    <a:pt x="5562362" y="414020"/>
                  </a:lnTo>
                  <a:lnTo>
                    <a:pt x="5562362" y="13232297"/>
                  </a:lnTo>
                  <a:lnTo>
                    <a:pt x="5543312" y="13232297"/>
                  </a:lnTo>
                  <a:lnTo>
                    <a:pt x="5543312" y="414020"/>
                  </a:lnTo>
                  <a:close/>
                  <a:moveTo>
                    <a:pt x="5623322" y="414020"/>
                  </a:moveTo>
                  <a:lnTo>
                    <a:pt x="5642372" y="414020"/>
                  </a:lnTo>
                  <a:lnTo>
                    <a:pt x="5642372" y="13232297"/>
                  </a:lnTo>
                  <a:lnTo>
                    <a:pt x="5623322" y="13232297"/>
                  </a:lnTo>
                  <a:lnTo>
                    <a:pt x="5623322" y="414020"/>
                  </a:lnTo>
                  <a:close/>
                  <a:moveTo>
                    <a:pt x="5543312" y="97790"/>
                  </a:moveTo>
                  <a:lnTo>
                    <a:pt x="5543312" y="171450"/>
                  </a:lnTo>
                  <a:lnTo>
                    <a:pt x="5562362" y="171450"/>
                  </a:lnTo>
                  <a:lnTo>
                    <a:pt x="5562362" y="78740"/>
                  </a:lnTo>
                  <a:lnTo>
                    <a:pt x="5469652" y="78740"/>
                  </a:lnTo>
                  <a:lnTo>
                    <a:pt x="5469652" y="97790"/>
                  </a:lnTo>
                  <a:lnTo>
                    <a:pt x="5543312" y="97790"/>
                  </a:lnTo>
                  <a:close/>
                  <a:moveTo>
                    <a:pt x="5543312" y="190500"/>
                  </a:moveTo>
                  <a:lnTo>
                    <a:pt x="5562362" y="190500"/>
                  </a:lnTo>
                  <a:lnTo>
                    <a:pt x="5562362" y="414020"/>
                  </a:lnTo>
                  <a:lnTo>
                    <a:pt x="5543312" y="414020"/>
                  </a:lnTo>
                  <a:lnTo>
                    <a:pt x="5543312" y="190500"/>
                  </a:lnTo>
                  <a:close/>
                  <a:moveTo>
                    <a:pt x="5083992" y="78740"/>
                  </a:moveTo>
                  <a:lnTo>
                    <a:pt x="5451872" y="78740"/>
                  </a:lnTo>
                  <a:lnTo>
                    <a:pt x="5451872" y="97790"/>
                  </a:lnTo>
                  <a:lnTo>
                    <a:pt x="5083992" y="97790"/>
                  </a:lnTo>
                  <a:lnTo>
                    <a:pt x="5083992" y="78740"/>
                  </a:lnTo>
                  <a:close/>
                  <a:moveTo>
                    <a:pt x="5543312" y="190500"/>
                  </a:moveTo>
                  <a:lnTo>
                    <a:pt x="5543312" y="171450"/>
                  </a:lnTo>
                  <a:lnTo>
                    <a:pt x="5469652" y="171450"/>
                  </a:lnTo>
                  <a:lnTo>
                    <a:pt x="5469652" y="97790"/>
                  </a:lnTo>
                  <a:lnTo>
                    <a:pt x="5450602" y="97790"/>
                  </a:lnTo>
                  <a:lnTo>
                    <a:pt x="5450602" y="190500"/>
                  </a:lnTo>
                  <a:lnTo>
                    <a:pt x="5543312" y="190500"/>
                  </a:lnTo>
                  <a:close/>
                  <a:moveTo>
                    <a:pt x="5450602" y="19050"/>
                  </a:moveTo>
                  <a:lnTo>
                    <a:pt x="5450602" y="80010"/>
                  </a:lnTo>
                  <a:lnTo>
                    <a:pt x="5469652" y="80010"/>
                  </a:lnTo>
                  <a:lnTo>
                    <a:pt x="5469652" y="1270"/>
                  </a:lnTo>
                  <a:lnTo>
                    <a:pt x="5082052" y="1270"/>
                  </a:lnTo>
                  <a:lnTo>
                    <a:pt x="5082052" y="20320"/>
                  </a:lnTo>
                  <a:lnTo>
                    <a:pt x="5450602" y="20320"/>
                  </a:lnTo>
                  <a:lnTo>
                    <a:pt x="5450602" y="19050"/>
                  </a:lnTo>
                  <a:close/>
                  <a:moveTo>
                    <a:pt x="5623322" y="190500"/>
                  </a:moveTo>
                  <a:lnTo>
                    <a:pt x="5623322" y="414020"/>
                  </a:lnTo>
                  <a:lnTo>
                    <a:pt x="5642372" y="414020"/>
                  </a:lnTo>
                  <a:lnTo>
                    <a:pt x="5642372" y="171450"/>
                  </a:lnTo>
                  <a:lnTo>
                    <a:pt x="5563632" y="171450"/>
                  </a:lnTo>
                  <a:lnTo>
                    <a:pt x="5563632" y="190500"/>
                  </a:lnTo>
                  <a:lnTo>
                    <a:pt x="5623322" y="190500"/>
                  </a:lnTo>
                  <a:close/>
                  <a:moveTo>
                    <a:pt x="5543312" y="171450"/>
                  </a:moveTo>
                  <a:lnTo>
                    <a:pt x="5562362" y="171450"/>
                  </a:lnTo>
                  <a:lnTo>
                    <a:pt x="5562362" y="190500"/>
                  </a:lnTo>
                  <a:lnTo>
                    <a:pt x="5543312" y="190500"/>
                  </a:lnTo>
                  <a:lnTo>
                    <a:pt x="5543312" y="171450"/>
                  </a:lnTo>
                  <a:close/>
                  <a:moveTo>
                    <a:pt x="5450602" y="78740"/>
                  </a:moveTo>
                  <a:lnTo>
                    <a:pt x="5469652" y="78740"/>
                  </a:lnTo>
                  <a:lnTo>
                    <a:pt x="5469652" y="97790"/>
                  </a:lnTo>
                  <a:lnTo>
                    <a:pt x="5450602" y="97790"/>
                  </a:lnTo>
                  <a:lnTo>
                    <a:pt x="5450602" y="78740"/>
                  </a:lnTo>
                  <a:close/>
                  <a:moveTo>
                    <a:pt x="484567" y="78740"/>
                  </a:moveTo>
                  <a:lnTo>
                    <a:pt x="5083992" y="78740"/>
                  </a:lnTo>
                  <a:lnTo>
                    <a:pt x="5083992" y="97790"/>
                  </a:lnTo>
                  <a:lnTo>
                    <a:pt x="484567" y="97790"/>
                  </a:lnTo>
                  <a:lnTo>
                    <a:pt x="484567" y="78740"/>
                  </a:lnTo>
                  <a:close/>
                  <a:moveTo>
                    <a:pt x="484567" y="0"/>
                  </a:moveTo>
                  <a:lnTo>
                    <a:pt x="5083992" y="0"/>
                  </a:lnTo>
                  <a:lnTo>
                    <a:pt x="5083992" y="19050"/>
                  </a:lnTo>
                  <a:lnTo>
                    <a:pt x="484567" y="19050"/>
                  </a:lnTo>
                  <a:lnTo>
                    <a:pt x="484567" y="0"/>
                  </a:lnTo>
                  <a:close/>
                </a:path>
              </a:pathLst>
            </a:custGeom>
            <a:solidFill>
              <a:srgbClr val="9D8453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320763" y="6412774"/>
            <a:ext cx="4178382" cy="20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9D8453"/>
                </a:solidFill>
                <a:latin typeface="Alike Bold"/>
              </a:rPr>
              <a:t>DESSERT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20763" y="1615310"/>
            <a:ext cx="4178382" cy="20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9D8453"/>
                </a:solidFill>
                <a:latin typeface="Alike Bold"/>
              </a:rPr>
              <a:t>ENTRÉE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66821" y="1953468"/>
            <a:ext cx="3886267" cy="1310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8"/>
              </a:lnSpc>
            </a:pPr>
          </a:p>
          <a:p>
            <a:pPr algn="ctr">
              <a:lnSpc>
                <a:spcPts val="1768"/>
              </a:lnSpc>
            </a:pPr>
            <a:r>
              <a:rPr lang="en-US" sz="1263" spc="113">
                <a:solidFill>
                  <a:srgbClr val="1B48AB"/>
                </a:solidFill>
                <a:latin typeface="Rosario Bold Italics"/>
              </a:rPr>
              <a:t>Ceviche Classico Mares </a:t>
            </a:r>
          </a:p>
          <a:p>
            <a:pPr algn="ctr">
              <a:lnSpc>
                <a:spcPts val="1768"/>
              </a:lnSpc>
            </a:pPr>
            <a:r>
              <a:rPr lang="en-US" sz="1263" spc="113">
                <a:solidFill>
                  <a:srgbClr val="1B48AB"/>
                </a:solidFill>
                <a:latin typeface="Rosario Bold Italics"/>
              </a:rPr>
              <a:t>Dés de poissons marinés au jus de citron vert, oignons rouges, coriandre,  accompagnés de patates douces et maïs péruvien</a:t>
            </a:r>
          </a:p>
          <a:p>
            <a:pPr algn="ctr">
              <a:lnSpc>
                <a:spcPts val="1768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258777" y="3416803"/>
            <a:ext cx="4178382" cy="205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9D8453"/>
                </a:solidFill>
                <a:latin typeface="Alike Bold"/>
              </a:rPr>
              <a:t>PLATS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82749" y="3803532"/>
            <a:ext cx="3919170" cy="2187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sz="1257" spc="113">
                <a:solidFill>
                  <a:srgbClr val="1B48AB"/>
                </a:solidFill>
                <a:latin typeface="Rosario Bold Italics"/>
              </a:rPr>
              <a:t>Chicharron de Pescado </a:t>
            </a:r>
          </a:p>
          <a:p>
            <a:pPr algn="ctr">
              <a:lnSpc>
                <a:spcPts val="1760"/>
              </a:lnSpc>
            </a:pPr>
            <a:r>
              <a:rPr lang="en-US" sz="1257" spc="113">
                <a:solidFill>
                  <a:srgbClr val="1B48AB"/>
                </a:solidFill>
                <a:latin typeface="Rosario Bold Italics"/>
              </a:rPr>
              <a:t>Morceaux de poissons croustillants marinés à la sauce péruvienne, bâtonnets de manioc et leurs sauces criolla et sauce péruvienne </a:t>
            </a:r>
          </a:p>
          <a:p>
            <a:pPr algn="ctr">
              <a:lnSpc>
                <a:spcPts val="1760"/>
              </a:lnSpc>
            </a:pPr>
          </a:p>
          <a:p>
            <a:pPr algn="ctr">
              <a:lnSpc>
                <a:spcPts val="1760"/>
              </a:lnSpc>
            </a:pPr>
            <a:r>
              <a:rPr lang="en-US" sz="1257" spc="113">
                <a:solidFill>
                  <a:srgbClr val="1B48AB"/>
                </a:solidFill>
                <a:latin typeface="Rosario Bold Italics"/>
              </a:rPr>
              <a:t>Sudado de pescado</a:t>
            </a:r>
          </a:p>
          <a:p>
            <a:pPr algn="ctr">
              <a:lnSpc>
                <a:spcPts val="1760"/>
              </a:lnSpc>
            </a:pPr>
            <a:r>
              <a:rPr lang="en-US" sz="1257" spc="113">
                <a:solidFill>
                  <a:srgbClr val="1B48AB"/>
                </a:solidFill>
                <a:latin typeface="Rosario Bold Italics"/>
              </a:rPr>
              <a:t> Délicieux filet de cabillaud frais cuit lentement dans un bouillon avec de fruits de mer, des tomates et des oignons rouges tendres accompagné de riz blanc et manioc.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55814" y="6799503"/>
            <a:ext cx="4054410" cy="434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1" spc="113">
                <a:solidFill>
                  <a:srgbClr val="1B48AB"/>
                </a:solidFill>
                <a:latin typeface="Rosario Bold"/>
              </a:rPr>
              <a:t>SUSPIRO LIMEÑO</a:t>
            </a:r>
          </a:p>
          <a:p>
            <a:pPr algn="ctr">
              <a:lnSpc>
                <a:spcPts val="1765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466821" y="7775478"/>
            <a:ext cx="4178382" cy="83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1B48AB"/>
                </a:solidFill>
                <a:latin typeface="Alike"/>
              </a:rPr>
              <a:t> </a:t>
            </a:r>
          </a:p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1B48AB"/>
                </a:solidFill>
                <a:latin typeface="Alike Bold"/>
              </a:rPr>
              <a:t>RESERVATIONS</a:t>
            </a:r>
          </a:p>
          <a:p>
            <a:pPr algn="ctr">
              <a:lnSpc>
                <a:spcPts val="1678"/>
              </a:lnSpc>
            </a:pPr>
          </a:p>
          <a:p>
            <a:pPr algn="ctr">
              <a:lnSpc>
                <a:spcPts val="1678"/>
              </a:lnSpc>
            </a:pPr>
            <a:r>
              <a:rPr lang="en-US" sz="1311" spc="131">
                <a:solidFill>
                  <a:srgbClr val="1B48AB"/>
                </a:solidFill>
                <a:latin typeface="Alike Bold"/>
              </a:rPr>
              <a:t>WWW.</a:t>
            </a:r>
            <a:r>
              <a:rPr lang="en-US" sz="1311" spc="131">
                <a:solidFill>
                  <a:srgbClr val="1B48AB"/>
                </a:solidFill>
                <a:latin typeface="Alike Bold"/>
              </a:rPr>
              <a:t>UCHUKANTU.COM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05053" y="6999528"/>
            <a:ext cx="417838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9D8453"/>
                </a:solidFill>
                <a:latin typeface="Rosario Bold"/>
              </a:rPr>
              <a:t>Livraison a domicile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DAE9xXXb-38</dc:identifier>
  <dcterms:modified xsi:type="dcterms:W3CDTF">2011-08-01T06:04:30Z</dcterms:modified>
  <cp:revision>1</cp:revision>
  <dc:title>Seafood Restaurant Menu</dc:title>
</cp:coreProperties>
</file>